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63" r:id="rId1"/>
    <p:sldMasterId id="2147483648" r:id="rId2"/>
    <p:sldMasterId id="2147483665" r:id="rId3"/>
  </p:sldMasterIdLst>
  <p:notesMasterIdLst>
    <p:notesMasterId r:id="rId57"/>
  </p:notesMasterIdLst>
  <p:handoutMasterIdLst>
    <p:handoutMasterId r:id="rId58"/>
  </p:handoutMasterIdLst>
  <p:sldIdLst>
    <p:sldId id="349" r:id="rId4"/>
    <p:sldId id="351" r:id="rId5"/>
    <p:sldId id="393" r:id="rId6"/>
    <p:sldId id="394" r:id="rId7"/>
    <p:sldId id="396" r:id="rId8"/>
    <p:sldId id="397" r:id="rId9"/>
    <p:sldId id="398" r:id="rId10"/>
    <p:sldId id="399" r:id="rId11"/>
    <p:sldId id="400" r:id="rId12"/>
    <p:sldId id="401" r:id="rId13"/>
    <p:sldId id="403" r:id="rId14"/>
    <p:sldId id="392" r:id="rId15"/>
    <p:sldId id="405" r:id="rId16"/>
    <p:sldId id="408" r:id="rId17"/>
    <p:sldId id="378" r:id="rId18"/>
    <p:sldId id="438" r:id="rId19"/>
    <p:sldId id="376" r:id="rId20"/>
    <p:sldId id="372" r:id="rId21"/>
    <p:sldId id="373" r:id="rId22"/>
    <p:sldId id="354" r:id="rId23"/>
    <p:sldId id="421" r:id="rId24"/>
    <p:sldId id="422" r:id="rId25"/>
    <p:sldId id="423" r:id="rId26"/>
    <p:sldId id="424" r:id="rId27"/>
    <p:sldId id="425" r:id="rId28"/>
    <p:sldId id="426" r:id="rId29"/>
    <p:sldId id="428" r:id="rId30"/>
    <p:sldId id="440" r:id="rId31"/>
    <p:sldId id="429" r:id="rId32"/>
    <p:sldId id="439" r:id="rId33"/>
    <p:sldId id="430" r:id="rId34"/>
    <p:sldId id="431" r:id="rId35"/>
    <p:sldId id="432" r:id="rId36"/>
    <p:sldId id="388" r:id="rId37"/>
    <p:sldId id="389" r:id="rId38"/>
    <p:sldId id="420" r:id="rId39"/>
    <p:sldId id="355" r:id="rId40"/>
    <p:sldId id="375" r:id="rId41"/>
    <p:sldId id="377" r:id="rId42"/>
    <p:sldId id="385" r:id="rId43"/>
    <p:sldId id="436" r:id="rId44"/>
    <p:sldId id="435" r:id="rId45"/>
    <p:sldId id="380" r:id="rId46"/>
    <p:sldId id="381" r:id="rId47"/>
    <p:sldId id="382" r:id="rId48"/>
    <p:sldId id="383" r:id="rId49"/>
    <p:sldId id="384" r:id="rId50"/>
    <p:sldId id="434" r:id="rId51"/>
    <p:sldId id="437" r:id="rId52"/>
    <p:sldId id="386" r:id="rId53"/>
    <p:sldId id="387" r:id="rId54"/>
    <p:sldId id="410" r:id="rId55"/>
    <p:sldId id="350" r:id="rId56"/>
  </p:sldIdLst>
  <p:sldSz cx="9144000" cy="6858000" type="screen4x3"/>
  <p:notesSz cx="6797675" cy="9926638"/>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1pPr>
    <a:lvl2pPr marL="4572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2pPr>
    <a:lvl3pPr marL="9144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3pPr>
    <a:lvl4pPr marL="1371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4pPr>
    <a:lvl5pPr marL="18288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1" userDrawn="1">
          <p15:clr>
            <a:srgbClr val="A4A3A4"/>
          </p15:clr>
        </p15:guide>
        <p15:guide id="2" pos="216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33"/>
    <a:srgbClr val="FF5B5B"/>
    <a:srgbClr val="AE0F0A"/>
    <a:srgbClr val="FFC1C1"/>
    <a:srgbClr val="C00000"/>
    <a:srgbClr val="A15F8B"/>
    <a:srgbClr val="A44AB6"/>
    <a:srgbClr val="3399FF"/>
    <a:srgbClr val="40BDC0"/>
    <a:srgbClr val="ECF1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91" autoAdjust="0"/>
    <p:restoredTop sz="74855" autoAdjust="0"/>
  </p:normalViewPr>
  <p:slideViewPr>
    <p:cSldViewPr>
      <p:cViewPr varScale="1">
        <p:scale>
          <a:sx n="63" d="100"/>
          <a:sy n="63" d="100"/>
        </p:scale>
        <p:origin x="1666" y="58"/>
      </p:cViewPr>
      <p:guideLst>
        <p:guide orient="horz" pos="2160"/>
        <p:guide pos="2880"/>
      </p:guideLst>
    </p:cSldViewPr>
  </p:slideViewPr>
  <p:outlineViewPr>
    <p:cViewPr varScale="1">
      <p:scale>
        <a:sx n="170" d="200"/>
        <a:sy n="170" d="200"/>
      </p:scale>
      <p:origin x="0" y="-2490"/>
    </p:cViewPr>
  </p:outlineViewPr>
  <p:notesTextViewPr>
    <p:cViewPr>
      <p:scale>
        <a:sx n="3" d="2"/>
        <a:sy n="3" d="2"/>
      </p:scale>
      <p:origin x="0" y="0"/>
    </p:cViewPr>
  </p:notesTextViewPr>
  <p:notesViewPr>
    <p:cSldViewPr>
      <p:cViewPr varScale="1">
        <p:scale>
          <a:sx n="63" d="100"/>
          <a:sy n="63" d="100"/>
        </p:scale>
        <p:origin x="3144" y="58"/>
      </p:cViewPr>
      <p:guideLst>
        <p:guide orient="horz" pos="2881"/>
        <p:guide pos="216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DD678F-86B6-4544-B3A1-B379AEF0B109}"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pl-PL"/>
        </a:p>
      </dgm:t>
    </dgm:pt>
    <dgm:pt modelId="{4FAE8E8F-A185-49ED-B80B-0439F9B34449}">
      <dgm:prSet phldrT="[Tekst]"/>
      <dgm:spPr>
        <a:solidFill>
          <a:srgbClr val="AE0F0A"/>
        </a:solidFill>
      </dgm:spPr>
      <dgm:t>
        <a:bodyPr/>
        <a:lstStyle/>
        <a:p>
          <a:r>
            <a:rPr lang="pl-PL" dirty="0" smtClean="0">
              <a:solidFill>
                <a:schemeClr val="bg1"/>
              </a:solidFill>
            </a:rPr>
            <a:t>Planuj</a:t>
          </a:r>
          <a:endParaRPr lang="pl-PL" dirty="0">
            <a:solidFill>
              <a:schemeClr val="bg1"/>
            </a:solidFill>
          </a:endParaRPr>
        </a:p>
      </dgm:t>
    </dgm:pt>
    <dgm:pt modelId="{6B0C7416-F8D4-40C8-B401-F5E65F3BDC68}" type="parTrans" cxnId="{6B2BF2DF-6EBD-4D11-9A14-18FBDA8C9BF9}">
      <dgm:prSet/>
      <dgm:spPr/>
      <dgm:t>
        <a:bodyPr/>
        <a:lstStyle/>
        <a:p>
          <a:endParaRPr lang="pl-PL"/>
        </a:p>
      </dgm:t>
    </dgm:pt>
    <dgm:pt modelId="{F249C763-6B74-4C49-B0B4-466AA4FF7D82}" type="sibTrans" cxnId="{6B2BF2DF-6EBD-4D11-9A14-18FBDA8C9BF9}">
      <dgm:prSet/>
      <dgm:spPr>
        <a:solidFill>
          <a:schemeClr val="bg1">
            <a:lumMod val="50000"/>
          </a:schemeClr>
        </a:solidFill>
      </dgm:spPr>
      <dgm:t>
        <a:bodyPr/>
        <a:lstStyle/>
        <a:p>
          <a:endParaRPr lang="pl-PL"/>
        </a:p>
      </dgm:t>
    </dgm:pt>
    <dgm:pt modelId="{A9A009B2-E6CA-47D7-B9A4-B70482D9ACDB}">
      <dgm:prSet phldrT="[Tekst]"/>
      <dgm:spPr>
        <a:solidFill>
          <a:schemeClr val="tx1">
            <a:lumMod val="75000"/>
            <a:lumOff val="25000"/>
          </a:schemeClr>
        </a:solidFill>
      </dgm:spPr>
      <dgm:t>
        <a:bodyPr/>
        <a:lstStyle/>
        <a:p>
          <a:r>
            <a:rPr lang="pl-PL" dirty="0" smtClean="0"/>
            <a:t>Wykonuj</a:t>
          </a:r>
          <a:endParaRPr lang="pl-PL" dirty="0"/>
        </a:p>
      </dgm:t>
    </dgm:pt>
    <dgm:pt modelId="{F450D00B-077E-43C7-BB1C-FB7C0CFC80F6}" type="parTrans" cxnId="{7F1F059D-1F6A-4B23-96C5-515FCE1EB9A8}">
      <dgm:prSet/>
      <dgm:spPr/>
      <dgm:t>
        <a:bodyPr/>
        <a:lstStyle/>
        <a:p>
          <a:endParaRPr lang="pl-PL"/>
        </a:p>
      </dgm:t>
    </dgm:pt>
    <dgm:pt modelId="{33403B3F-7FE3-44A9-8EB3-22D51D5400BB}" type="sibTrans" cxnId="{7F1F059D-1F6A-4B23-96C5-515FCE1EB9A8}">
      <dgm:prSet/>
      <dgm:spPr>
        <a:solidFill>
          <a:schemeClr val="bg1">
            <a:lumMod val="50000"/>
          </a:schemeClr>
        </a:solidFill>
      </dgm:spPr>
      <dgm:t>
        <a:bodyPr/>
        <a:lstStyle/>
        <a:p>
          <a:endParaRPr lang="pl-PL"/>
        </a:p>
      </dgm:t>
    </dgm:pt>
    <dgm:pt modelId="{3AD254DB-CB33-4D73-B873-AE332BB122DB}">
      <dgm:prSet phldrT="[Tekst]"/>
      <dgm:spPr>
        <a:solidFill>
          <a:srgbClr val="FF9933"/>
        </a:solidFill>
      </dgm:spPr>
      <dgm:t>
        <a:bodyPr/>
        <a:lstStyle/>
        <a:p>
          <a:r>
            <a:rPr lang="pl-PL" dirty="0" smtClean="0"/>
            <a:t>Sprawdzaj</a:t>
          </a:r>
          <a:endParaRPr lang="pl-PL" dirty="0"/>
        </a:p>
      </dgm:t>
    </dgm:pt>
    <dgm:pt modelId="{D06532BD-9349-4970-B462-5B35A2AB8A0A}" type="parTrans" cxnId="{D01B9056-CC9C-4F74-95C7-4A9912C32524}">
      <dgm:prSet/>
      <dgm:spPr/>
      <dgm:t>
        <a:bodyPr/>
        <a:lstStyle/>
        <a:p>
          <a:endParaRPr lang="pl-PL"/>
        </a:p>
      </dgm:t>
    </dgm:pt>
    <dgm:pt modelId="{BB370E30-9183-4F8B-9566-E287E3AB9DD7}" type="sibTrans" cxnId="{D01B9056-CC9C-4F74-95C7-4A9912C32524}">
      <dgm:prSet/>
      <dgm:spPr>
        <a:solidFill>
          <a:schemeClr val="bg1">
            <a:lumMod val="50000"/>
          </a:schemeClr>
        </a:solidFill>
      </dgm:spPr>
      <dgm:t>
        <a:bodyPr/>
        <a:lstStyle/>
        <a:p>
          <a:endParaRPr lang="pl-PL"/>
        </a:p>
      </dgm:t>
    </dgm:pt>
    <dgm:pt modelId="{03E43343-27A9-4DDB-B746-1ABD6A6794DC}">
      <dgm:prSet phldrT="[Tekst]"/>
      <dgm:spPr>
        <a:solidFill>
          <a:schemeClr val="bg1">
            <a:lumMod val="50000"/>
          </a:schemeClr>
        </a:solidFill>
      </dgm:spPr>
      <dgm:t>
        <a:bodyPr/>
        <a:lstStyle/>
        <a:p>
          <a:r>
            <a:rPr lang="pl-PL" dirty="0" smtClean="0">
              <a:solidFill>
                <a:schemeClr val="bg1"/>
              </a:solidFill>
            </a:rPr>
            <a:t>Działaj</a:t>
          </a:r>
          <a:endParaRPr lang="pl-PL" dirty="0">
            <a:solidFill>
              <a:schemeClr val="bg1"/>
            </a:solidFill>
          </a:endParaRPr>
        </a:p>
      </dgm:t>
    </dgm:pt>
    <dgm:pt modelId="{937B4C0E-2E6C-4A7F-A53D-D4D4B0875AD2}" type="parTrans" cxnId="{F15C1727-C79F-43B3-949D-8FBD845092C2}">
      <dgm:prSet/>
      <dgm:spPr/>
      <dgm:t>
        <a:bodyPr/>
        <a:lstStyle/>
        <a:p>
          <a:endParaRPr lang="pl-PL"/>
        </a:p>
      </dgm:t>
    </dgm:pt>
    <dgm:pt modelId="{88E39398-B83C-4B7A-BDDD-71DDCF3B651C}" type="sibTrans" cxnId="{F15C1727-C79F-43B3-949D-8FBD845092C2}">
      <dgm:prSet/>
      <dgm:spPr>
        <a:solidFill>
          <a:schemeClr val="bg1">
            <a:lumMod val="50000"/>
          </a:schemeClr>
        </a:solidFill>
      </dgm:spPr>
      <dgm:t>
        <a:bodyPr/>
        <a:lstStyle/>
        <a:p>
          <a:endParaRPr lang="pl-PL"/>
        </a:p>
      </dgm:t>
    </dgm:pt>
    <dgm:pt modelId="{D4D74798-9862-4576-84E6-F505BBE867E3}" type="pres">
      <dgm:prSet presAssocID="{BFDD678F-86B6-4544-B3A1-B379AEF0B109}" presName="compositeShape" presStyleCnt="0">
        <dgm:presLayoutVars>
          <dgm:chMax val="7"/>
          <dgm:dir/>
          <dgm:resizeHandles val="exact"/>
        </dgm:presLayoutVars>
      </dgm:prSet>
      <dgm:spPr/>
      <dgm:t>
        <a:bodyPr/>
        <a:lstStyle/>
        <a:p>
          <a:endParaRPr lang="pl-PL"/>
        </a:p>
      </dgm:t>
    </dgm:pt>
    <dgm:pt modelId="{07E85931-595C-4C37-A420-C3B1FCAAA598}" type="pres">
      <dgm:prSet presAssocID="{BFDD678F-86B6-4544-B3A1-B379AEF0B109}" presName="wedge1" presStyleLbl="node1" presStyleIdx="0" presStyleCnt="4"/>
      <dgm:spPr/>
      <dgm:t>
        <a:bodyPr/>
        <a:lstStyle/>
        <a:p>
          <a:endParaRPr lang="pl-PL"/>
        </a:p>
      </dgm:t>
    </dgm:pt>
    <dgm:pt modelId="{36FA01AE-AAD5-4534-94E0-BE265AF86F05}" type="pres">
      <dgm:prSet presAssocID="{BFDD678F-86B6-4544-B3A1-B379AEF0B109}" presName="dummy1a" presStyleCnt="0"/>
      <dgm:spPr/>
    </dgm:pt>
    <dgm:pt modelId="{41B2076F-46A7-4C84-9EEF-646E29FDDB84}" type="pres">
      <dgm:prSet presAssocID="{BFDD678F-86B6-4544-B3A1-B379AEF0B109}" presName="dummy1b" presStyleCnt="0"/>
      <dgm:spPr/>
    </dgm:pt>
    <dgm:pt modelId="{F6162AFA-9DF8-45AD-B103-B98C9FFFE6EB}" type="pres">
      <dgm:prSet presAssocID="{BFDD678F-86B6-4544-B3A1-B379AEF0B109}" presName="wedge1Tx" presStyleLbl="node1" presStyleIdx="0" presStyleCnt="4">
        <dgm:presLayoutVars>
          <dgm:chMax val="0"/>
          <dgm:chPref val="0"/>
          <dgm:bulletEnabled val="1"/>
        </dgm:presLayoutVars>
      </dgm:prSet>
      <dgm:spPr/>
      <dgm:t>
        <a:bodyPr/>
        <a:lstStyle/>
        <a:p>
          <a:endParaRPr lang="pl-PL"/>
        </a:p>
      </dgm:t>
    </dgm:pt>
    <dgm:pt modelId="{321D5D5E-5B91-4EC3-AFFE-25EA87144141}" type="pres">
      <dgm:prSet presAssocID="{BFDD678F-86B6-4544-B3A1-B379AEF0B109}" presName="wedge2" presStyleLbl="node1" presStyleIdx="1" presStyleCnt="4"/>
      <dgm:spPr/>
      <dgm:t>
        <a:bodyPr/>
        <a:lstStyle/>
        <a:p>
          <a:endParaRPr lang="pl-PL"/>
        </a:p>
      </dgm:t>
    </dgm:pt>
    <dgm:pt modelId="{05164FD8-EF7A-4BC5-AE05-AF44AA4793EC}" type="pres">
      <dgm:prSet presAssocID="{BFDD678F-86B6-4544-B3A1-B379AEF0B109}" presName="dummy2a" presStyleCnt="0"/>
      <dgm:spPr/>
    </dgm:pt>
    <dgm:pt modelId="{8E4F2BCD-EFC6-483B-80E8-4A4FFBEC2BFD}" type="pres">
      <dgm:prSet presAssocID="{BFDD678F-86B6-4544-B3A1-B379AEF0B109}" presName="dummy2b" presStyleCnt="0"/>
      <dgm:spPr/>
    </dgm:pt>
    <dgm:pt modelId="{E048115D-4DF2-49AD-A554-689384CD1E68}" type="pres">
      <dgm:prSet presAssocID="{BFDD678F-86B6-4544-B3A1-B379AEF0B109}" presName="wedge2Tx" presStyleLbl="node1" presStyleIdx="1" presStyleCnt="4">
        <dgm:presLayoutVars>
          <dgm:chMax val="0"/>
          <dgm:chPref val="0"/>
          <dgm:bulletEnabled val="1"/>
        </dgm:presLayoutVars>
      </dgm:prSet>
      <dgm:spPr/>
      <dgm:t>
        <a:bodyPr/>
        <a:lstStyle/>
        <a:p>
          <a:endParaRPr lang="pl-PL"/>
        </a:p>
      </dgm:t>
    </dgm:pt>
    <dgm:pt modelId="{B6AA6560-C424-45AC-9BF4-C0BB24ADD1EB}" type="pres">
      <dgm:prSet presAssocID="{BFDD678F-86B6-4544-B3A1-B379AEF0B109}" presName="wedge3" presStyleLbl="node1" presStyleIdx="2" presStyleCnt="4"/>
      <dgm:spPr/>
      <dgm:t>
        <a:bodyPr/>
        <a:lstStyle/>
        <a:p>
          <a:endParaRPr lang="pl-PL"/>
        </a:p>
      </dgm:t>
    </dgm:pt>
    <dgm:pt modelId="{5A48E372-8541-46F8-80CA-A5233FF18A84}" type="pres">
      <dgm:prSet presAssocID="{BFDD678F-86B6-4544-B3A1-B379AEF0B109}" presName="dummy3a" presStyleCnt="0"/>
      <dgm:spPr/>
    </dgm:pt>
    <dgm:pt modelId="{2028B2CE-4D0B-48E7-A5AB-1EF63820884F}" type="pres">
      <dgm:prSet presAssocID="{BFDD678F-86B6-4544-B3A1-B379AEF0B109}" presName="dummy3b" presStyleCnt="0"/>
      <dgm:spPr/>
    </dgm:pt>
    <dgm:pt modelId="{C1E0283B-65CA-4C2C-A6A1-2FBEA05C82D2}" type="pres">
      <dgm:prSet presAssocID="{BFDD678F-86B6-4544-B3A1-B379AEF0B109}" presName="wedge3Tx" presStyleLbl="node1" presStyleIdx="2" presStyleCnt="4">
        <dgm:presLayoutVars>
          <dgm:chMax val="0"/>
          <dgm:chPref val="0"/>
          <dgm:bulletEnabled val="1"/>
        </dgm:presLayoutVars>
      </dgm:prSet>
      <dgm:spPr/>
      <dgm:t>
        <a:bodyPr/>
        <a:lstStyle/>
        <a:p>
          <a:endParaRPr lang="pl-PL"/>
        </a:p>
      </dgm:t>
    </dgm:pt>
    <dgm:pt modelId="{0F330BD0-7427-40BC-9B39-8BE49FEA7FBB}" type="pres">
      <dgm:prSet presAssocID="{BFDD678F-86B6-4544-B3A1-B379AEF0B109}" presName="wedge4" presStyleLbl="node1" presStyleIdx="3" presStyleCnt="4"/>
      <dgm:spPr/>
      <dgm:t>
        <a:bodyPr/>
        <a:lstStyle/>
        <a:p>
          <a:endParaRPr lang="pl-PL"/>
        </a:p>
      </dgm:t>
    </dgm:pt>
    <dgm:pt modelId="{FFA1325E-EE7E-4DE4-9155-63748F2BDED3}" type="pres">
      <dgm:prSet presAssocID="{BFDD678F-86B6-4544-B3A1-B379AEF0B109}" presName="dummy4a" presStyleCnt="0"/>
      <dgm:spPr/>
    </dgm:pt>
    <dgm:pt modelId="{4EE322BF-2407-466A-ABFC-35BDC9996820}" type="pres">
      <dgm:prSet presAssocID="{BFDD678F-86B6-4544-B3A1-B379AEF0B109}" presName="dummy4b" presStyleCnt="0"/>
      <dgm:spPr/>
    </dgm:pt>
    <dgm:pt modelId="{915B2B1D-82F0-46ED-8FAB-FA5626DBBC76}" type="pres">
      <dgm:prSet presAssocID="{BFDD678F-86B6-4544-B3A1-B379AEF0B109}" presName="wedge4Tx" presStyleLbl="node1" presStyleIdx="3" presStyleCnt="4">
        <dgm:presLayoutVars>
          <dgm:chMax val="0"/>
          <dgm:chPref val="0"/>
          <dgm:bulletEnabled val="1"/>
        </dgm:presLayoutVars>
      </dgm:prSet>
      <dgm:spPr/>
      <dgm:t>
        <a:bodyPr/>
        <a:lstStyle/>
        <a:p>
          <a:endParaRPr lang="pl-PL"/>
        </a:p>
      </dgm:t>
    </dgm:pt>
    <dgm:pt modelId="{BD491858-8D0B-476A-98FC-C6D8C27B1863}" type="pres">
      <dgm:prSet presAssocID="{F249C763-6B74-4C49-B0B4-466AA4FF7D82}" presName="arrowWedge1" presStyleLbl="fgSibTrans2D1" presStyleIdx="0" presStyleCnt="4"/>
      <dgm:spPr>
        <a:solidFill>
          <a:schemeClr val="tx1">
            <a:lumMod val="85000"/>
            <a:lumOff val="15000"/>
          </a:schemeClr>
        </a:solidFill>
      </dgm:spPr>
    </dgm:pt>
    <dgm:pt modelId="{0021C0C4-5FD2-4D74-861F-3180CE57BF1F}" type="pres">
      <dgm:prSet presAssocID="{33403B3F-7FE3-44A9-8EB3-22D51D5400BB}" presName="arrowWedge2" presStyleLbl="fgSibTrans2D1" presStyleIdx="1" presStyleCnt="4"/>
      <dgm:spPr>
        <a:solidFill>
          <a:schemeClr val="tx1">
            <a:lumMod val="85000"/>
            <a:lumOff val="15000"/>
          </a:schemeClr>
        </a:solidFill>
      </dgm:spPr>
    </dgm:pt>
    <dgm:pt modelId="{8AD2E9BE-7D7B-4C50-9593-2565CD460315}" type="pres">
      <dgm:prSet presAssocID="{BB370E30-9183-4F8B-9566-E287E3AB9DD7}" presName="arrowWedge3" presStyleLbl="fgSibTrans2D1" presStyleIdx="2" presStyleCnt="4"/>
      <dgm:spPr>
        <a:solidFill>
          <a:schemeClr val="tx1">
            <a:lumMod val="85000"/>
            <a:lumOff val="15000"/>
          </a:schemeClr>
        </a:solidFill>
      </dgm:spPr>
    </dgm:pt>
    <dgm:pt modelId="{ACA56EFC-8196-4810-B3A1-371F64E7DF2F}" type="pres">
      <dgm:prSet presAssocID="{88E39398-B83C-4B7A-BDDD-71DDCF3B651C}" presName="arrowWedge4" presStyleLbl="fgSibTrans2D1" presStyleIdx="3" presStyleCnt="4"/>
      <dgm:spPr>
        <a:solidFill>
          <a:schemeClr val="tx1">
            <a:lumMod val="85000"/>
            <a:lumOff val="15000"/>
          </a:schemeClr>
        </a:solidFill>
      </dgm:spPr>
    </dgm:pt>
  </dgm:ptLst>
  <dgm:cxnLst>
    <dgm:cxn modelId="{6B2BF2DF-6EBD-4D11-9A14-18FBDA8C9BF9}" srcId="{BFDD678F-86B6-4544-B3A1-B379AEF0B109}" destId="{4FAE8E8F-A185-49ED-B80B-0439F9B34449}" srcOrd="0" destOrd="0" parTransId="{6B0C7416-F8D4-40C8-B401-F5E65F3BDC68}" sibTransId="{F249C763-6B74-4C49-B0B4-466AA4FF7D82}"/>
    <dgm:cxn modelId="{02E5F94A-E509-4FFA-8C09-B28FF27397F0}" type="presOf" srcId="{03E43343-27A9-4DDB-B746-1ABD6A6794DC}" destId="{0F330BD0-7427-40BC-9B39-8BE49FEA7FBB}" srcOrd="0" destOrd="0" presId="urn:microsoft.com/office/officeart/2005/8/layout/cycle8"/>
    <dgm:cxn modelId="{5DEB1ACC-1EB3-403A-BBAE-7BDB8BE32CE3}" type="presOf" srcId="{03E43343-27A9-4DDB-B746-1ABD6A6794DC}" destId="{915B2B1D-82F0-46ED-8FAB-FA5626DBBC76}" srcOrd="1" destOrd="0" presId="urn:microsoft.com/office/officeart/2005/8/layout/cycle8"/>
    <dgm:cxn modelId="{D01B9056-CC9C-4F74-95C7-4A9912C32524}" srcId="{BFDD678F-86B6-4544-B3A1-B379AEF0B109}" destId="{3AD254DB-CB33-4D73-B873-AE332BB122DB}" srcOrd="2" destOrd="0" parTransId="{D06532BD-9349-4970-B462-5B35A2AB8A0A}" sibTransId="{BB370E30-9183-4F8B-9566-E287E3AB9DD7}"/>
    <dgm:cxn modelId="{EEBAC63D-0ED1-443B-91EA-A83790EF5169}" type="presOf" srcId="{A9A009B2-E6CA-47D7-B9A4-B70482D9ACDB}" destId="{E048115D-4DF2-49AD-A554-689384CD1E68}" srcOrd="1" destOrd="0" presId="urn:microsoft.com/office/officeart/2005/8/layout/cycle8"/>
    <dgm:cxn modelId="{D72D1000-3781-4AC0-AC3F-165C0E2F12CC}" type="presOf" srcId="{3AD254DB-CB33-4D73-B873-AE332BB122DB}" destId="{C1E0283B-65CA-4C2C-A6A1-2FBEA05C82D2}" srcOrd="1" destOrd="0" presId="urn:microsoft.com/office/officeart/2005/8/layout/cycle8"/>
    <dgm:cxn modelId="{48F764F1-B4FD-4A1B-AA31-AF7410F24CB1}" type="presOf" srcId="{BFDD678F-86B6-4544-B3A1-B379AEF0B109}" destId="{D4D74798-9862-4576-84E6-F505BBE867E3}" srcOrd="0" destOrd="0" presId="urn:microsoft.com/office/officeart/2005/8/layout/cycle8"/>
    <dgm:cxn modelId="{F15C1727-C79F-43B3-949D-8FBD845092C2}" srcId="{BFDD678F-86B6-4544-B3A1-B379AEF0B109}" destId="{03E43343-27A9-4DDB-B746-1ABD6A6794DC}" srcOrd="3" destOrd="0" parTransId="{937B4C0E-2E6C-4A7F-A53D-D4D4B0875AD2}" sibTransId="{88E39398-B83C-4B7A-BDDD-71DDCF3B651C}"/>
    <dgm:cxn modelId="{28B29E7A-50BF-4D57-9A16-E5AAB0060521}" type="presOf" srcId="{A9A009B2-E6CA-47D7-B9A4-B70482D9ACDB}" destId="{321D5D5E-5B91-4EC3-AFFE-25EA87144141}" srcOrd="0" destOrd="0" presId="urn:microsoft.com/office/officeart/2005/8/layout/cycle8"/>
    <dgm:cxn modelId="{7F1F059D-1F6A-4B23-96C5-515FCE1EB9A8}" srcId="{BFDD678F-86B6-4544-B3A1-B379AEF0B109}" destId="{A9A009B2-E6CA-47D7-B9A4-B70482D9ACDB}" srcOrd="1" destOrd="0" parTransId="{F450D00B-077E-43C7-BB1C-FB7C0CFC80F6}" sibTransId="{33403B3F-7FE3-44A9-8EB3-22D51D5400BB}"/>
    <dgm:cxn modelId="{BEAFDA2A-BACF-42D7-88F0-1E04E8C248C5}" type="presOf" srcId="{4FAE8E8F-A185-49ED-B80B-0439F9B34449}" destId="{F6162AFA-9DF8-45AD-B103-B98C9FFFE6EB}" srcOrd="1" destOrd="0" presId="urn:microsoft.com/office/officeart/2005/8/layout/cycle8"/>
    <dgm:cxn modelId="{C5277E9E-E4F8-4D76-BBB4-A68B2DB83FBF}" type="presOf" srcId="{4FAE8E8F-A185-49ED-B80B-0439F9B34449}" destId="{07E85931-595C-4C37-A420-C3B1FCAAA598}" srcOrd="0" destOrd="0" presId="urn:microsoft.com/office/officeart/2005/8/layout/cycle8"/>
    <dgm:cxn modelId="{10086D89-11CF-4BF9-826D-FBD6103F5673}" type="presOf" srcId="{3AD254DB-CB33-4D73-B873-AE332BB122DB}" destId="{B6AA6560-C424-45AC-9BF4-C0BB24ADD1EB}" srcOrd="0" destOrd="0" presId="urn:microsoft.com/office/officeart/2005/8/layout/cycle8"/>
    <dgm:cxn modelId="{7108F3C1-D1DF-4FB4-9C51-138CADD46FDE}" type="presParOf" srcId="{D4D74798-9862-4576-84E6-F505BBE867E3}" destId="{07E85931-595C-4C37-A420-C3B1FCAAA598}" srcOrd="0" destOrd="0" presId="urn:microsoft.com/office/officeart/2005/8/layout/cycle8"/>
    <dgm:cxn modelId="{B65BD813-179F-46BA-84A2-6FB63DB6E77C}" type="presParOf" srcId="{D4D74798-9862-4576-84E6-F505BBE867E3}" destId="{36FA01AE-AAD5-4534-94E0-BE265AF86F05}" srcOrd="1" destOrd="0" presId="urn:microsoft.com/office/officeart/2005/8/layout/cycle8"/>
    <dgm:cxn modelId="{FB790A0A-FDC1-40AE-99AF-C62F0851F8AE}" type="presParOf" srcId="{D4D74798-9862-4576-84E6-F505BBE867E3}" destId="{41B2076F-46A7-4C84-9EEF-646E29FDDB84}" srcOrd="2" destOrd="0" presId="urn:microsoft.com/office/officeart/2005/8/layout/cycle8"/>
    <dgm:cxn modelId="{AD0BDE12-802A-46C2-B721-DDF57973901C}" type="presParOf" srcId="{D4D74798-9862-4576-84E6-F505BBE867E3}" destId="{F6162AFA-9DF8-45AD-B103-B98C9FFFE6EB}" srcOrd="3" destOrd="0" presId="urn:microsoft.com/office/officeart/2005/8/layout/cycle8"/>
    <dgm:cxn modelId="{17D7ACF5-AEEC-48EB-A2CF-03AEA64B5DD4}" type="presParOf" srcId="{D4D74798-9862-4576-84E6-F505BBE867E3}" destId="{321D5D5E-5B91-4EC3-AFFE-25EA87144141}" srcOrd="4" destOrd="0" presId="urn:microsoft.com/office/officeart/2005/8/layout/cycle8"/>
    <dgm:cxn modelId="{B8773ACB-005A-465B-83D2-578FA99436C6}" type="presParOf" srcId="{D4D74798-9862-4576-84E6-F505BBE867E3}" destId="{05164FD8-EF7A-4BC5-AE05-AF44AA4793EC}" srcOrd="5" destOrd="0" presId="urn:microsoft.com/office/officeart/2005/8/layout/cycle8"/>
    <dgm:cxn modelId="{6DFB02F4-F584-4C5E-9D54-C9E192A0AA28}" type="presParOf" srcId="{D4D74798-9862-4576-84E6-F505BBE867E3}" destId="{8E4F2BCD-EFC6-483B-80E8-4A4FFBEC2BFD}" srcOrd="6" destOrd="0" presId="urn:microsoft.com/office/officeart/2005/8/layout/cycle8"/>
    <dgm:cxn modelId="{3AF68C9E-0B4F-472D-93ED-38F92031C216}" type="presParOf" srcId="{D4D74798-9862-4576-84E6-F505BBE867E3}" destId="{E048115D-4DF2-49AD-A554-689384CD1E68}" srcOrd="7" destOrd="0" presId="urn:microsoft.com/office/officeart/2005/8/layout/cycle8"/>
    <dgm:cxn modelId="{DBD85324-A7DF-43F6-A37B-69997BCB2B64}" type="presParOf" srcId="{D4D74798-9862-4576-84E6-F505BBE867E3}" destId="{B6AA6560-C424-45AC-9BF4-C0BB24ADD1EB}" srcOrd="8" destOrd="0" presId="urn:microsoft.com/office/officeart/2005/8/layout/cycle8"/>
    <dgm:cxn modelId="{D17C5F5D-9495-424D-B621-3120C2B3A152}" type="presParOf" srcId="{D4D74798-9862-4576-84E6-F505BBE867E3}" destId="{5A48E372-8541-46F8-80CA-A5233FF18A84}" srcOrd="9" destOrd="0" presId="urn:microsoft.com/office/officeart/2005/8/layout/cycle8"/>
    <dgm:cxn modelId="{664F19A3-EF78-4AAA-AEF6-653771679E39}" type="presParOf" srcId="{D4D74798-9862-4576-84E6-F505BBE867E3}" destId="{2028B2CE-4D0B-48E7-A5AB-1EF63820884F}" srcOrd="10" destOrd="0" presId="urn:microsoft.com/office/officeart/2005/8/layout/cycle8"/>
    <dgm:cxn modelId="{F7DB96B5-1B0F-4AA7-BCB1-7D3821C2756A}" type="presParOf" srcId="{D4D74798-9862-4576-84E6-F505BBE867E3}" destId="{C1E0283B-65CA-4C2C-A6A1-2FBEA05C82D2}" srcOrd="11" destOrd="0" presId="urn:microsoft.com/office/officeart/2005/8/layout/cycle8"/>
    <dgm:cxn modelId="{BAF61564-F04A-486C-97C7-27D3CF5AAED3}" type="presParOf" srcId="{D4D74798-9862-4576-84E6-F505BBE867E3}" destId="{0F330BD0-7427-40BC-9B39-8BE49FEA7FBB}" srcOrd="12" destOrd="0" presId="urn:microsoft.com/office/officeart/2005/8/layout/cycle8"/>
    <dgm:cxn modelId="{D7A01E9F-3E8C-446C-AA02-3560FD6C8D74}" type="presParOf" srcId="{D4D74798-9862-4576-84E6-F505BBE867E3}" destId="{FFA1325E-EE7E-4DE4-9155-63748F2BDED3}" srcOrd="13" destOrd="0" presId="urn:microsoft.com/office/officeart/2005/8/layout/cycle8"/>
    <dgm:cxn modelId="{9BD25032-829D-4577-8572-B721C98BA4F8}" type="presParOf" srcId="{D4D74798-9862-4576-84E6-F505BBE867E3}" destId="{4EE322BF-2407-466A-ABFC-35BDC9996820}" srcOrd="14" destOrd="0" presId="urn:microsoft.com/office/officeart/2005/8/layout/cycle8"/>
    <dgm:cxn modelId="{755A7BF8-AA62-449D-B701-872485CF0EEF}" type="presParOf" srcId="{D4D74798-9862-4576-84E6-F505BBE867E3}" destId="{915B2B1D-82F0-46ED-8FAB-FA5626DBBC76}" srcOrd="15" destOrd="0" presId="urn:microsoft.com/office/officeart/2005/8/layout/cycle8"/>
    <dgm:cxn modelId="{1D4AAFC8-784A-4BED-8641-9AFB9334B6BE}" type="presParOf" srcId="{D4D74798-9862-4576-84E6-F505BBE867E3}" destId="{BD491858-8D0B-476A-98FC-C6D8C27B1863}" srcOrd="16" destOrd="0" presId="urn:microsoft.com/office/officeart/2005/8/layout/cycle8"/>
    <dgm:cxn modelId="{402C56D4-D975-4951-9383-5D75455F858B}" type="presParOf" srcId="{D4D74798-9862-4576-84E6-F505BBE867E3}" destId="{0021C0C4-5FD2-4D74-861F-3180CE57BF1F}" srcOrd="17" destOrd="0" presId="urn:microsoft.com/office/officeart/2005/8/layout/cycle8"/>
    <dgm:cxn modelId="{7E2C23FF-26A6-46DC-B609-90895939AEB4}" type="presParOf" srcId="{D4D74798-9862-4576-84E6-F505BBE867E3}" destId="{8AD2E9BE-7D7B-4C50-9593-2565CD460315}" srcOrd="18" destOrd="0" presId="urn:microsoft.com/office/officeart/2005/8/layout/cycle8"/>
    <dgm:cxn modelId="{4D75EBFC-FE9B-47CC-8694-5E88A97801D7}" type="presParOf" srcId="{D4D74798-9862-4576-84E6-F505BBE867E3}" destId="{ACA56EFC-8196-4810-B3A1-371F64E7DF2F}" srcOrd="1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DD678F-86B6-4544-B3A1-B379AEF0B109}"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pl-PL"/>
        </a:p>
      </dgm:t>
    </dgm:pt>
    <dgm:pt modelId="{4FAE8E8F-A185-49ED-B80B-0439F9B34449}">
      <dgm:prSet phldrT="[Tekst]"/>
      <dgm:spPr>
        <a:solidFill>
          <a:srgbClr val="AE0F0A"/>
        </a:solidFill>
      </dgm:spPr>
      <dgm:t>
        <a:bodyPr/>
        <a:lstStyle/>
        <a:p>
          <a:r>
            <a:rPr lang="pl-PL" dirty="0" smtClean="0">
              <a:solidFill>
                <a:schemeClr val="bg1"/>
              </a:solidFill>
            </a:rPr>
            <a:t>Planuj</a:t>
          </a:r>
          <a:endParaRPr lang="pl-PL" dirty="0">
            <a:solidFill>
              <a:schemeClr val="bg1"/>
            </a:solidFill>
          </a:endParaRPr>
        </a:p>
      </dgm:t>
    </dgm:pt>
    <dgm:pt modelId="{6B0C7416-F8D4-40C8-B401-F5E65F3BDC68}" type="parTrans" cxnId="{6B2BF2DF-6EBD-4D11-9A14-18FBDA8C9BF9}">
      <dgm:prSet/>
      <dgm:spPr/>
      <dgm:t>
        <a:bodyPr/>
        <a:lstStyle/>
        <a:p>
          <a:endParaRPr lang="pl-PL"/>
        </a:p>
      </dgm:t>
    </dgm:pt>
    <dgm:pt modelId="{F249C763-6B74-4C49-B0B4-466AA4FF7D82}" type="sibTrans" cxnId="{6B2BF2DF-6EBD-4D11-9A14-18FBDA8C9BF9}">
      <dgm:prSet/>
      <dgm:spPr>
        <a:solidFill>
          <a:schemeClr val="bg1">
            <a:lumMod val="50000"/>
          </a:schemeClr>
        </a:solidFill>
      </dgm:spPr>
      <dgm:t>
        <a:bodyPr/>
        <a:lstStyle/>
        <a:p>
          <a:endParaRPr lang="pl-PL"/>
        </a:p>
      </dgm:t>
    </dgm:pt>
    <dgm:pt modelId="{A9A009B2-E6CA-47D7-B9A4-B70482D9ACDB}">
      <dgm:prSet phldrT="[Tekst]"/>
      <dgm:spPr>
        <a:solidFill>
          <a:schemeClr val="tx1">
            <a:lumMod val="75000"/>
            <a:lumOff val="25000"/>
          </a:schemeClr>
        </a:solidFill>
      </dgm:spPr>
      <dgm:t>
        <a:bodyPr/>
        <a:lstStyle/>
        <a:p>
          <a:r>
            <a:rPr lang="pl-PL" dirty="0" smtClean="0"/>
            <a:t>Wykonuj</a:t>
          </a:r>
          <a:endParaRPr lang="pl-PL" dirty="0"/>
        </a:p>
      </dgm:t>
    </dgm:pt>
    <dgm:pt modelId="{F450D00B-077E-43C7-BB1C-FB7C0CFC80F6}" type="parTrans" cxnId="{7F1F059D-1F6A-4B23-96C5-515FCE1EB9A8}">
      <dgm:prSet/>
      <dgm:spPr/>
      <dgm:t>
        <a:bodyPr/>
        <a:lstStyle/>
        <a:p>
          <a:endParaRPr lang="pl-PL"/>
        </a:p>
      </dgm:t>
    </dgm:pt>
    <dgm:pt modelId="{33403B3F-7FE3-44A9-8EB3-22D51D5400BB}" type="sibTrans" cxnId="{7F1F059D-1F6A-4B23-96C5-515FCE1EB9A8}">
      <dgm:prSet/>
      <dgm:spPr>
        <a:solidFill>
          <a:schemeClr val="bg1">
            <a:lumMod val="50000"/>
          </a:schemeClr>
        </a:solidFill>
      </dgm:spPr>
      <dgm:t>
        <a:bodyPr/>
        <a:lstStyle/>
        <a:p>
          <a:endParaRPr lang="pl-PL"/>
        </a:p>
      </dgm:t>
    </dgm:pt>
    <dgm:pt modelId="{3AD254DB-CB33-4D73-B873-AE332BB122DB}">
      <dgm:prSet phldrT="[Tekst]"/>
      <dgm:spPr>
        <a:solidFill>
          <a:srgbClr val="FF9933"/>
        </a:solidFill>
      </dgm:spPr>
      <dgm:t>
        <a:bodyPr/>
        <a:lstStyle/>
        <a:p>
          <a:r>
            <a:rPr lang="pl-PL" dirty="0" smtClean="0"/>
            <a:t>Sprawdzaj</a:t>
          </a:r>
          <a:endParaRPr lang="pl-PL" dirty="0"/>
        </a:p>
      </dgm:t>
    </dgm:pt>
    <dgm:pt modelId="{D06532BD-9349-4970-B462-5B35A2AB8A0A}" type="parTrans" cxnId="{D01B9056-CC9C-4F74-95C7-4A9912C32524}">
      <dgm:prSet/>
      <dgm:spPr/>
      <dgm:t>
        <a:bodyPr/>
        <a:lstStyle/>
        <a:p>
          <a:endParaRPr lang="pl-PL"/>
        </a:p>
      </dgm:t>
    </dgm:pt>
    <dgm:pt modelId="{BB370E30-9183-4F8B-9566-E287E3AB9DD7}" type="sibTrans" cxnId="{D01B9056-CC9C-4F74-95C7-4A9912C32524}">
      <dgm:prSet/>
      <dgm:spPr>
        <a:solidFill>
          <a:schemeClr val="bg1">
            <a:lumMod val="50000"/>
          </a:schemeClr>
        </a:solidFill>
      </dgm:spPr>
      <dgm:t>
        <a:bodyPr/>
        <a:lstStyle/>
        <a:p>
          <a:endParaRPr lang="pl-PL"/>
        </a:p>
      </dgm:t>
    </dgm:pt>
    <dgm:pt modelId="{03E43343-27A9-4DDB-B746-1ABD6A6794DC}">
      <dgm:prSet phldrT="[Tekst]"/>
      <dgm:spPr>
        <a:solidFill>
          <a:schemeClr val="bg1">
            <a:lumMod val="50000"/>
          </a:schemeClr>
        </a:solidFill>
      </dgm:spPr>
      <dgm:t>
        <a:bodyPr/>
        <a:lstStyle/>
        <a:p>
          <a:r>
            <a:rPr lang="pl-PL" dirty="0" smtClean="0">
              <a:solidFill>
                <a:schemeClr val="bg1"/>
              </a:solidFill>
            </a:rPr>
            <a:t>Działaj</a:t>
          </a:r>
          <a:endParaRPr lang="pl-PL" dirty="0">
            <a:solidFill>
              <a:schemeClr val="bg1"/>
            </a:solidFill>
          </a:endParaRPr>
        </a:p>
      </dgm:t>
    </dgm:pt>
    <dgm:pt modelId="{937B4C0E-2E6C-4A7F-A53D-D4D4B0875AD2}" type="parTrans" cxnId="{F15C1727-C79F-43B3-949D-8FBD845092C2}">
      <dgm:prSet/>
      <dgm:spPr/>
      <dgm:t>
        <a:bodyPr/>
        <a:lstStyle/>
        <a:p>
          <a:endParaRPr lang="pl-PL"/>
        </a:p>
      </dgm:t>
    </dgm:pt>
    <dgm:pt modelId="{88E39398-B83C-4B7A-BDDD-71DDCF3B651C}" type="sibTrans" cxnId="{F15C1727-C79F-43B3-949D-8FBD845092C2}">
      <dgm:prSet/>
      <dgm:spPr>
        <a:solidFill>
          <a:schemeClr val="bg1">
            <a:lumMod val="50000"/>
          </a:schemeClr>
        </a:solidFill>
      </dgm:spPr>
      <dgm:t>
        <a:bodyPr/>
        <a:lstStyle/>
        <a:p>
          <a:endParaRPr lang="pl-PL"/>
        </a:p>
      </dgm:t>
    </dgm:pt>
    <dgm:pt modelId="{D4D74798-9862-4576-84E6-F505BBE867E3}" type="pres">
      <dgm:prSet presAssocID="{BFDD678F-86B6-4544-B3A1-B379AEF0B109}" presName="compositeShape" presStyleCnt="0">
        <dgm:presLayoutVars>
          <dgm:chMax val="7"/>
          <dgm:dir/>
          <dgm:resizeHandles val="exact"/>
        </dgm:presLayoutVars>
      </dgm:prSet>
      <dgm:spPr/>
      <dgm:t>
        <a:bodyPr/>
        <a:lstStyle/>
        <a:p>
          <a:endParaRPr lang="pl-PL"/>
        </a:p>
      </dgm:t>
    </dgm:pt>
    <dgm:pt modelId="{07E85931-595C-4C37-A420-C3B1FCAAA598}" type="pres">
      <dgm:prSet presAssocID="{BFDD678F-86B6-4544-B3A1-B379AEF0B109}" presName="wedge1" presStyleLbl="node1" presStyleIdx="0" presStyleCnt="4" custLinFactNeighborX="8346" custLinFactNeighborY="-9068"/>
      <dgm:spPr/>
      <dgm:t>
        <a:bodyPr/>
        <a:lstStyle/>
        <a:p>
          <a:endParaRPr lang="pl-PL"/>
        </a:p>
      </dgm:t>
    </dgm:pt>
    <dgm:pt modelId="{36FA01AE-AAD5-4534-94E0-BE265AF86F05}" type="pres">
      <dgm:prSet presAssocID="{BFDD678F-86B6-4544-B3A1-B379AEF0B109}" presName="dummy1a" presStyleCnt="0"/>
      <dgm:spPr/>
    </dgm:pt>
    <dgm:pt modelId="{41B2076F-46A7-4C84-9EEF-646E29FDDB84}" type="pres">
      <dgm:prSet presAssocID="{BFDD678F-86B6-4544-B3A1-B379AEF0B109}" presName="dummy1b" presStyleCnt="0"/>
      <dgm:spPr/>
    </dgm:pt>
    <dgm:pt modelId="{F6162AFA-9DF8-45AD-B103-B98C9FFFE6EB}" type="pres">
      <dgm:prSet presAssocID="{BFDD678F-86B6-4544-B3A1-B379AEF0B109}" presName="wedge1Tx" presStyleLbl="node1" presStyleIdx="0" presStyleCnt="4">
        <dgm:presLayoutVars>
          <dgm:chMax val="0"/>
          <dgm:chPref val="0"/>
          <dgm:bulletEnabled val="1"/>
        </dgm:presLayoutVars>
      </dgm:prSet>
      <dgm:spPr/>
      <dgm:t>
        <a:bodyPr/>
        <a:lstStyle/>
        <a:p>
          <a:endParaRPr lang="pl-PL"/>
        </a:p>
      </dgm:t>
    </dgm:pt>
    <dgm:pt modelId="{321D5D5E-5B91-4EC3-AFFE-25EA87144141}" type="pres">
      <dgm:prSet presAssocID="{BFDD678F-86B6-4544-B3A1-B379AEF0B109}" presName="wedge2" presStyleLbl="node1" presStyleIdx="1" presStyleCnt="4"/>
      <dgm:spPr/>
      <dgm:t>
        <a:bodyPr/>
        <a:lstStyle/>
        <a:p>
          <a:endParaRPr lang="pl-PL"/>
        </a:p>
      </dgm:t>
    </dgm:pt>
    <dgm:pt modelId="{05164FD8-EF7A-4BC5-AE05-AF44AA4793EC}" type="pres">
      <dgm:prSet presAssocID="{BFDD678F-86B6-4544-B3A1-B379AEF0B109}" presName="dummy2a" presStyleCnt="0"/>
      <dgm:spPr/>
    </dgm:pt>
    <dgm:pt modelId="{8E4F2BCD-EFC6-483B-80E8-4A4FFBEC2BFD}" type="pres">
      <dgm:prSet presAssocID="{BFDD678F-86B6-4544-B3A1-B379AEF0B109}" presName="dummy2b" presStyleCnt="0"/>
      <dgm:spPr/>
    </dgm:pt>
    <dgm:pt modelId="{E048115D-4DF2-49AD-A554-689384CD1E68}" type="pres">
      <dgm:prSet presAssocID="{BFDD678F-86B6-4544-B3A1-B379AEF0B109}" presName="wedge2Tx" presStyleLbl="node1" presStyleIdx="1" presStyleCnt="4">
        <dgm:presLayoutVars>
          <dgm:chMax val="0"/>
          <dgm:chPref val="0"/>
          <dgm:bulletEnabled val="1"/>
        </dgm:presLayoutVars>
      </dgm:prSet>
      <dgm:spPr/>
      <dgm:t>
        <a:bodyPr/>
        <a:lstStyle/>
        <a:p>
          <a:endParaRPr lang="pl-PL"/>
        </a:p>
      </dgm:t>
    </dgm:pt>
    <dgm:pt modelId="{B6AA6560-C424-45AC-9BF4-C0BB24ADD1EB}" type="pres">
      <dgm:prSet presAssocID="{BFDD678F-86B6-4544-B3A1-B379AEF0B109}" presName="wedge3" presStyleLbl="node1" presStyleIdx="2" presStyleCnt="4"/>
      <dgm:spPr/>
      <dgm:t>
        <a:bodyPr/>
        <a:lstStyle/>
        <a:p>
          <a:endParaRPr lang="pl-PL"/>
        </a:p>
      </dgm:t>
    </dgm:pt>
    <dgm:pt modelId="{5A48E372-8541-46F8-80CA-A5233FF18A84}" type="pres">
      <dgm:prSet presAssocID="{BFDD678F-86B6-4544-B3A1-B379AEF0B109}" presName="dummy3a" presStyleCnt="0"/>
      <dgm:spPr/>
    </dgm:pt>
    <dgm:pt modelId="{2028B2CE-4D0B-48E7-A5AB-1EF63820884F}" type="pres">
      <dgm:prSet presAssocID="{BFDD678F-86B6-4544-B3A1-B379AEF0B109}" presName="dummy3b" presStyleCnt="0"/>
      <dgm:spPr/>
    </dgm:pt>
    <dgm:pt modelId="{C1E0283B-65CA-4C2C-A6A1-2FBEA05C82D2}" type="pres">
      <dgm:prSet presAssocID="{BFDD678F-86B6-4544-B3A1-B379AEF0B109}" presName="wedge3Tx" presStyleLbl="node1" presStyleIdx="2" presStyleCnt="4">
        <dgm:presLayoutVars>
          <dgm:chMax val="0"/>
          <dgm:chPref val="0"/>
          <dgm:bulletEnabled val="1"/>
        </dgm:presLayoutVars>
      </dgm:prSet>
      <dgm:spPr/>
      <dgm:t>
        <a:bodyPr/>
        <a:lstStyle/>
        <a:p>
          <a:endParaRPr lang="pl-PL"/>
        </a:p>
      </dgm:t>
    </dgm:pt>
    <dgm:pt modelId="{0F330BD0-7427-40BC-9B39-8BE49FEA7FBB}" type="pres">
      <dgm:prSet presAssocID="{BFDD678F-86B6-4544-B3A1-B379AEF0B109}" presName="wedge4" presStyleLbl="node1" presStyleIdx="3" presStyleCnt="4"/>
      <dgm:spPr/>
      <dgm:t>
        <a:bodyPr/>
        <a:lstStyle/>
        <a:p>
          <a:endParaRPr lang="pl-PL"/>
        </a:p>
      </dgm:t>
    </dgm:pt>
    <dgm:pt modelId="{FFA1325E-EE7E-4DE4-9155-63748F2BDED3}" type="pres">
      <dgm:prSet presAssocID="{BFDD678F-86B6-4544-B3A1-B379AEF0B109}" presName="dummy4a" presStyleCnt="0"/>
      <dgm:spPr/>
    </dgm:pt>
    <dgm:pt modelId="{4EE322BF-2407-466A-ABFC-35BDC9996820}" type="pres">
      <dgm:prSet presAssocID="{BFDD678F-86B6-4544-B3A1-B379AEF0B109}" presName="dummy4b" presStyleCnt="0"/>
      <dgm:spPr/>
    </dgm:pt>
    <dgm:pt modelId="{915B2B1D-82F0-46ED-8FAB-FA5626DBBC76}" type="pres">
      <dgm:prSet presAssocID="{BFDD678F-86B6-4544-B3A1-B379AEF0B109}" presName="wedge4Tx" presStyleLbl="node1" presStyleIdx="3" presStyleCnt="4">
        <dgm:presLayoutVars>
          <dgm:chMax val="0"/>
          <dgm:chPref val="0"/>
          <dgm:bulletEnabled val="1"/>
        </dgm:presLayoutVars>
      </dgm:prSet>
      <dgm:spPr/>
      <dgm:t>
        <a:bodyPr/>
        <a:lstStyle/>
        <a:p>
          <a:endParaRPr lang="pl-PL"/>
        </a:p>
      </dgm:t>
    </dgm:pt>
    <dgm:pt modelId="{BD491858-8D0B-476A-98FC-C6D8C27B1863}" type="pres">
      <dgm:prSet presAssocID="{F249C763-6B74-4C49-B0B4-466AA4FF7D82}" presName="arrowWedge1" presStyleLbl="fgSibTrans2D1" presStyleIdx="0" presStyleCnt="4"/>
      <dgm:spPr>
        <a:solidFill>
          <a:schemeClr val="tx1">
            <a:lumMod val="85000"/>
            <a:lumOff val="15000"/>
          </a:schemeClr>
        </a:solidFill>
      </dgm:spPr>
    </dgm:pt>
    <dgm:pt modelId="{0021C0C4-5FD2-4D74-861F-3180CE57BF1F}" type="pres">
      <dgm:prSet presAssocID="{33403B3F-7FE3-44A9-8EB3-22D51D5400BB}" presName="arrowWedge2" presStyleLbl="fgSibTrans2D1" presStyleIdx="1" presStyleCnt="4"/>
      <dgm:spPr>
        <a:solidFill>
          <a:schemeClr val="tx1">
            <a:lumMod val="85000"/>
            <a:lumOff val="15000"/>
          </a:schemeClr>
        </a:solidFill>
      </dgm:spPr>
    </dgm:pt>
    <dgm:pt modelId="{8AD2E9BE-7D7B-4C50-9593-2565CD460315}" type="pres">
      <dgm:prSet presAssocID="{BB370E30-9183-4F8B-9566-E287E3AB9DD7}" presName="arrowWedge3" presStyleLbl="fgSibTrans2D1" presStyleIdx="2" presStyleCnt="4"/>
      <dgm:spPr>
        <a:solidFill>
          <a:schemeClr val="tx1">
            <a:lumMod val="85000"/>
            <a:lumOff val="15000"/>
          </a:schemeClr>
        </a:solidFill>
      </dgm:spPr>
    </dgm:pt>
    <dgm:pt modelId="{ACA56EFC-8196-4810-B3A1-371F64E7DF2F}" type="pres">
      <dgm:prSet presAssocID="{88E39398-B83C-4B7A-BDDD-71DDCF3B651C}" presName="arrowWedge4" presStyleLbl="fgSibTrans2D1" presStyleIdx="3" presStyleCnt="4"/>
      <dgm:spPr>
        <a:solidFill>
          <a:schemeClr val="tx1">
            <a:lumMod val="85000"/>
            <a:lumOff val="15000"/>
          </a:schemeClr>
        </a:solidFill>
      </dgm:spPr>
    </dgm:pt>
  </dgm:ptLst>
  <dgm:cxnLst>
    <dgm:cxn modelId="{6B2BF2DF-6EBD-4D11-9A14-18FBDA8C9BF9}" srcId="{BFDD678F-86B6-4544-B3A1-B379AEF0B109}" destId="{4FAE8E8F-A185-49ED-B80B-0439F9B34449}" srcOrd="0" destOrd="0" parTransId="{6B0C7416-F8D4-40C8-B401-F5E65F3BDC68}" sibTransId="{F249C763-6B74-4C49-B0B4-466AA4FF7D82}"/>
    <dgm:cxn modelId="{02E5F94A-E509-4FFA-8C09-B28FF27397F0}" type="presOf" srcId="{03E43343-27A9-4DDB-B746-1ABD6A6794DC}" destId="{0F330BD0-7427-40BC-9B39-8BE49FEA7FBB}" srcOrd="0" destOrd="0" presId="urn:microsoft.com/office/officeart/2005/8/layout/cycle8"/>
    <dgm:cxn modelId="{5DEB1ACC-1EB3-403A-BBAE-7BDB8BE32CE3}" type="presOf" srcId="{03E43343-27A9-4DDB-B746-1ABD6A6794DC}" destId="{915B2B1D-82F0-46ED-8FAB-FA5626DBBC76}" srcOrd="1" destOrd="0" presId="urn:microsoft.com/office/officeart/2005/8/layout/cycle8"/>
    <dgm:cxn modelId="{D01B9056-CC9C-4F74-95C7-4A9912C32524}" srcId="{BFDD678F-86B6-4544-B3A1-B379AEF0B109}" destId="{3AD254DB-CB33-4D73-B873-AE332BB122DB}" srcOrd="2" destOrd="0" parTransId="{D06532BD-9349-4970-B462-5B35A2AB8A0A}" sibTransId="{BB370E30-9183-4F8B-9566-E287E3AB9DD7}"/>
    <dgm:cxn modelId="{EEBAC63D-0ED1-443B-91EA-A83790EF5169}" type="presOf" srcId="{A9A009B2-E6CA-47D7-B9A4-B70482D9ACDB}" destId="{E048115D-4DF2-49AD-A554-689384CD1E68}" srcOrd="1" destOrd="0" presId="urn:microsoft.com/office/officeart/2005/8/layout/cycle8"/>
    <dgm:cxn modelId="{D72D1000-3781-4AC0-AC3F-165C0E2F12CC}" type="presOf" srcId="{3AD254DB-CB33-4D73-B873-AE332BB122DB}" destId="{C1E0283B-65CA-4C2C-A6A1-2FBEA05C82D2}" srcOrd="1" destOrd="0" presId="urn:microsoft.com/office/officeart/2005/8/layout/cycle8"/>
    <dgm:cxn modelId="{48F764F1-B4FD-4A1B-AA31-AF7410F24CB1}" type="presOf" srcId="{BFDD678F-86B6-4544-B3A1-B379AEF0B109}" destId="{D4D74798-9862-4576-84E6-F505BBE867E3}" srcOrd="0" destOrd="0" presId="urn:microsoft.com/office/officeart/2005/8/layout/cycle8"/>
    <dgm:cxn modelId="{F15C1727-C79F-43B3-949D-8FBD845092C2}" srcId="{BFDD678F-86B6-4544-B3A1-B379AEF0B109}" destId="{03E43343-27A9-4DDB-B746-1ABD6A6794DC}" srcOrd="3" destOrd="0" parTransId="{937B4C0E-2E6C-4A7F-A53D-D4D4B0875AD2}" sibTransId="{88E39398-B83C-4B7A-BDDD-71DDCF3B651C}"/>
    <dgm:cxn modelId="{28B29E7A-50BF-4D57-9A16-E5AAB0060521}" type="presOf" srcId="{A9A009B2-E6CA-47D7-B9A4-B70482D9ACDB}" destId="{321D5D5E-5B91-4EC3-AFFE-25EA87144141}" srcOrd="0" destOrd="0" presId="urn:microsoft.com/office/officeart/2005/8/layout/cycle8"/>
    <dgm:cxn modelId="{7F1F059D-1F6A-4B23-96C5-515FCE1EB9A8}" srcId="{BFDD678F-86B6-4544-B3A1-B379AEF0B109}" destId="{A9A009B2-E6CA-47D7-B9A4-B70482D9ACDB}" srcOrd="1" destOrd="0" parTransId="{F450D00B-077E-43C7-BB1C-FB7C0CFC80F6}" sibTransId="{33403B3F-7FE3-44A9-8EB3-22D51D5400BB}"/>
    <dgm:cxn modelId="{BEAFDA2A-BACF-42D7-88F0-1E04E8C248C5}" type="presOf" srcId="{4FAE8E8F-A185-49ED-B80B-0439F9B34449}" destId="{F6162AFA-9DF8-45AD-B103-B98C9FFFE6EB}" srcOrd="1" destOrd="0" presId="urn:microsoft.com/office/officeart/2005/8/layout/cycle8"/>
    <dgm:cxn modelId="{C5277E9E-E4F8-4D76-BBB4-A68B2DB83FBF}" type="presOf" srcId="{4FAE8E8F-A185-49ED-B80B-0439F9B34449}" destId="{07E85931-595C-4C37-A420-C3B1FCAAA598}" srcOrd="0" destOrd="0" presId="urn:microsoft.com/office/officeart/2005/8/layout/cycle8"/>
    <dgm:cxn modelId="{10086D89-11CF-4BF9-826D-FBD6103F5673}" type="presOf" srcId="{3AD254DB-CB33-4D73-B873-AE332BB122DB}" destId="{B6AA6560-C424-45AC-9BF4-C0BB24ADD1EB}" srcOrd="0" destOrd="0" presId="urn:microsoft.com/office/officeart/2005/8/layout/cycle8"/>
    <dgm:cxn modelId="{7108F3C1-D1DF-4FB4-9C51-138CADD46FDE}" type="presParOf" srcId="{D4D74798-9862-4576-84E6-F505BBE867E3}" destId="{07E85931-595C-4C37-A420-C3B1FCAAA598}" srcOrd="0" destOrd="0" presId="urn:microsoft.com/office/officeart/2005/8/layout/cycle8"/>
    <dgm:cxn modelId="{B65BD813-179F-46BA-84A2-6FB63DB6E77C}" type="presParOf" srcId="{D4D74798-9862-4576-84E6-F505BBE867E3}" destId="{36FA01AE-AAD5-4534-94E0-BE265AF86F05}" srcOrd="1" destOrd="0" presId="urn:microsoft.com/office/officeart/2005/8/layout/cycle8"/>
    <dgm:cxn modelId="{FB790A0A-FDC1-40AE-99AF-C62F0851F8AE}" type="presParOf" srcId="{D4D74798-9862-4576-84E6-F505BBE867E3}" destId="{41B2076F-46A7-4C84-9EEF-646E29FDDB84}" srcOrd="2" destOrd="0" presId="urn:microsoft.com/office/officeart/2005/8/layout/cycle8"/>
    <dgm:cxn modelId="{AD0BDE12-802A-46C2-B721-DDF57973901C}" type="presParOf" srcId="{D4D74798-9862-4576-84E6-F505BBE867E3}" destId="{F6162AFA-9DF8-45AD-B103-B98C9FFFE6EB}" srcOrd="3" destOrd="0" presId="urn:microsoft.com/office/officeart/2005/8/layout/cycle8"/>
    <dgm:cxn modelId="{17D7ACF5-AEEC-48EB-A2CF-03AEA64B5DD4}" type="presParOf" srcId="{D4D74798-9862-4576-84E6-F505BBE867E3}" destId="{321D5D5E-5B91-4EC3-AFFE-25EA87144141}" srcOrd="4" destOrd="0" presId="urn:microsoft.com/office/officeart/2005/8/layout/cycle8"/>
    <dgm:cxn modelId="{B8773ACB-005A-465B-83D2-578FA99436C6}" type="presParOf" srcId="{D4D74798-9862-4576-84E6-F505BBE867E3}" destId="{05164FD8-EF7A-4BC5-AE05-AF44AA4793EC}" srcOrd="5" destOrd="0" presId="urn:microsoft.com/office/officeart/2005/8/layout/cycle8"/>
    <dgm:cxn modelId="{6DFB02F4-F584-4C5E-9D54-C9E192A0AA28}" type="presParOf" srcId="{D4D74798-9862-4576-84E6-F505BBE867E3}" destId="{8E4F2BCD-EFC6-483B-80E8-4A4FFBEC2BFD}" srcOrd="6" destOrd="0" presId="urn:microsoft.com/office/officeart/2005/8/layout/cycle8"/>
    <dgm:cxn modelId="{3AF68C9E-0B4F-472D-93ED-38F92031C216}" type="presParOf" srcId="{D4D74798-9862-4576-84E6-F505BBE867E3}" destId="{E048115D-4DF2-49AD-A554-689384CD1E68}" srcOrd="7" destOrd="0" presId="urn:microsoft.com/office/officeart/2005/8/layout/cycle8"/>
    <dgm:cxn modelId="{DBD85324-A7DF-43F6-A37B-69997BCB2B64}" type="presParOf" srcId="{D4D74798-9862-4576-84E6-F505BBE867E3}" destId="{B6AA6560-C424-45AC-9BF4-C0BB24ADD1EB}" srcOrd="8" destOrd="0" presId="urn:microsoft.com/office/officeart/2005/8/layout/cycle8"/>
    <dgm:cxn modelId="{D17C5F5D-9495-424D-B621-3120C2B3A152}" type="presParOf" srcId="{D4D74798-9862-4576-84E6-F505BBE867E3}" destId="{5A48E372-8541-46F8-80CA-A5233FF18A84}" srcOrd="9" destOrd="0" presId="urn:microsoft.com/office/officeart/2005/8/layout/cycle8"/>
    <dgm:cxn modelId="{664F19A3-EF78-4AAA-AEF6-653771679E39}" type="presParOf" srcId="{D4D74798-9862-4576-84E6-F505BBE867E3}" destId="{2028B2CE-4D0B-48E7-A5AB-1EF63820884F}" srcOrd="10" destOrd="0" presId="urn:microsoft.com/office/officeart/2005/8/layout/cycle8"/>
    <dgm:cxn modelId="{F7DB96B5-1B0F-4AA7-BCB1-7D3821C2756A}" type="presParOf" srcId="{D4D74798-9862-4576-84E6-F505BBE867E3}" destId="{C1E0283B-65CA-4C2C-A6A1-2FBEA05C82D2}" srcOrd="11" destOrd="0" presId="urn:microsoft.com/office/officeart/2005/8/layout/cycle8"/>
    <dgm:cxn modelId="{BAF61564-F04A-486C-97C7-27D3CF5AAED3}" type="presParOf" srcId="{D4D74798-9862-4576-84E6-F505BBE867E3}" destId="{0F330BD0-7427-40BC-9B39-8BE49FEA7FBB}" srcOrd="12" destOrd="0" presId="urn:microsoft.com/office/officeart/2005/8/layout/cycle8"/>
    <dgm:cxn modelId="{D7A01E9F-3E8C-446C-AA02-3560FD6C8D74}" type="presParOf" srcId="{D4D74798-9862-4576-84E6-F505BBE867E3}" destId="{FFA1325E-EE7E-4DE4-9155-63748F2BDED3}" srcOrd="13" destOrd="0" presId="urn:microsoft.com/office/officeart/2005/8/layout/cycle8"/>
    <dgm:cxn modelId="{9BD25032-829D-4577-8572-B721C98BA4F8}" type="presParOf" srcId="{D4D74798-9862-4576-84E6-F505BBE867E3}" destId="{4EE322BF-2407-466A-ABFC-35BDC9996820}" srcOrd="14" destOrd="0" presId="urn:microsoft.com/office/officeart/2005/8/layout/cycle8"/>
    <dgm:cxn modelId="{755A7BF8-AA62-449D-B701-872485CF0EEF}" type="presParOf" srcId="{D4D74798-9862-4576-84E6-F505BBE867E3}" destId="{915B2B1D-82F0-46ED-8FAB-FA5626DBBC76}" srcOrd="15" destOrd="0" presId="urn:microsoft.com/office/officeart/2005/8/layout/cycle8"/>
    <dgm:cxn modelId="{1D4AAFC8-784A-4BED-8641-9AFB9334B6BE}" type="presParOf" srcId="{D4D74798-9862-4576-84E6-F505BBE867E3}" destId="{BD491858-8D0B-476A-98FC-C6D8C27B1863}" srcOrd="16" destOrd="0" presId="urn:microsoft.com/office/officeart/2005/8/layout/cycle8"/>
    <dgm:cxn modelId="{402C56D4-D975-4951-9383-5D75455F858B}" type="presParOf" srcId="{D4D74798-9862-4576-84E6-F505BBE867E3}" destId="{0021C0C4-5FD2-4D74-861F-3180CE57BF1F}" srcOrd="17" destOrd="0" presId="urn:microsoft.com/office/officeart/2005/8/layout/cycle8"/>
    <dgm:cxn modelId="{7E2C23FF-26A6-46DC-B609-90895939AEB4}" type="presParOf" srcId="{D4D74798-9862-4576-84E6-F505BBE867E3}" destId="{8AD2E9BE-7D7B-4C50-9593-2565CD460315}" srcOrd="18" destOrd="0" presId="urn:microsoft.com/office/officeart/2005/8/layout/cycle8"/>
    <dgm:cxn modelId="{4D75EBFC-FE9B-47CC-8694-5E88A97801D7}" type="presParOf" srcId="{D4D74798-9862-4576-84E6-F505BBE867E3}" destId="{ACA56EFC-8196-4810-B3A1-371F64E7DF2F}" srcOrd="1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F5AC6C-1C51-4D87-94CE-772C82303662}" type="doc">
      <dgm:prSet loTypeId="urn:microsoft.com/office/officeart/2008/layout/HorizontalMultiLevelHierarchy" loCatId="hierarchy" qsTypeId="urn:microsoft.com/office/officeart/2005/8/quickstyle/simple1#2" qsCatId="simple" csTypeId="urn:microsoft.com/office/officeart/2005/8/colors/accent1_2#2" csCatId="accent1" phldr="1"/>
      <dgm:spPr/>
      <dgm:t>
        <a:bodyPr/>
        <a:lstStyle/>
        <a:p>
          <a:endParaRPr lang="pl-PL"/>
        </a:p>
      </dgm:t>
    </dgm:pt>
    <dgm:pt modelId="{A8D5E4B4-201B-4449-935C-DAF0DCF01953}">
      <dgm:prSet phldrT="[Tekst]" custT="1"/>
      <dgm:spPr>
        <a:solidFill>
          <a:srgbClr val="AB1D19"/>
        </a:solidFill>
        <a:ln w="15875">
          <a:solidFill>
            <a:srgbClr val="AB1D19"/>
          </a:solidFill>
        </a:ln>
      </dgm:spPr>
      <dgm:t>
        <a:bodyPr lIns="108000" rIns="108000"/>
        <a:lstStyle/>
        <a:p>
          <a:pPr marL="36000" algn="l"/>
          <a:r>
            <a:rPr lang="pl-PL" sz="2000" b="1" dirty="0">
              <a:solidFill>
                <a:schemeClr val="bg1"/>
              </a:solidFill>
            </a:rPr>
            <a:t>Ryzyko naruszenia praw lub </a:t>
          </a:r>
          <a:r>
            <a:rPr lang="pl-PL" sz="2000" b="1" dirty="0" smtClean="0">
              <a:solidFill>
                <a:schemeClr val="bg1"/>
              </a:solidFill>
            </a:rPr>
            <a:t> wolności.</a:t>
          </a:r>
        </a:p>
        <a:p>
          <a:pPr marL="36000" algn="l"/>
          <a:r>
            <a:rPr lang="pl-PL" sz="2000" b="1" dirty="0" smtClean="0">
              <a:solidFill>
                <a:schemeClr val="bg1"/>
              </a:solidFill>
            </a:rPr>
            <a:t>Dotyczy sytuacji gdy: </a:t>
          </a:r>
          <a:endParaRPr lang="pl-PL" sz="2000" b="1" dirty="0">
            <a:solidFill>
              <a:schemeClr val="bg1"/>
            </a:solidFill>
          </a:endParaRPr>
        </a:p>
      </dgm:t>
    </dgm:pt>
    <dgm:pt modelId="{49EADD3E-F8AB-4EDE-ABB2-C739F477FC47}" type="parTrans" cxnId="{FDDA7EBB-2D0F-4F7E-9E08-3FCC30E3C9F3}">
      <dgm:prSet/>
      <dgm:spPr/>
      <dgm:t>
        <a:bodyPr/>
        <a:lstStyle/>
        <a:p>
          <a:endParaRPr lang="pl-PL"/>
        </a:p>
      </dgm:t>
    </dgm:pt>
    <dgm:pt modelId="{A6A2E6F3-6F2C-4D2B-9204-CAD6CA90C246}" type="sibTrans" cxnId="{FDDA7EBB-2D0F-4F7E-9E08-3FCC30E3C9F3}">
      <dgm:prSet/>
      <dgm:spPr/>
      <dgm:t>
        <a:bodyPr/>
        <a:lstStyle/>
        <a:p>
          <a:endParaRPr lang="pl-PL"/>
        </a:p>
      </dgm:t>
    </dgm:pt>
    <dgm:pt modelId="{D9D7CFC1-0F65-4F3D-9D9C-EE06BC7D7F7E}">
      <dgm:prSet phldrT="[Tekst]" custT="1"/>
      <dgm:spPr>
        <a:solidFill>
          <a:srgbClr val="545454"/>
        </a:solidFill>
        <a:ln w="15875">
          <a:noFill/>
        </a:ln>
      </dgm:spPr>
      <dgm:t>
        <a:bodyPr lIns="36000" tIns="72000" rIns="108000" bIns="72000"/>
        <a:lstStyle/>
        <a:p>
          <a:pPr marL="72000" algn="l"/>
          <a:r>
            <a:rPr lang="pl-PL" sz="1200" dirty="0" smtClean="0">
              <a:solidFill>
                <a:schemeClr val="bg1"/>
              </a:solidFill>
            </a:rPr>
            <a:t>Przetwarzanie </a:t>
          </a:r>
          <a:r>
            <a:rPr lang="pl-PL" sz="1200" dirty="0">
              <a:solidFill>
                <a:schemeClr val="bg1"/>
              </a:solidFill>
            </a:rPr>
            <a:t>może poskutkować dyskryminacją, kradzieżą tożsamości lub oszustwem dotyczącym tożsamości, stratą finansową, naruszeniem dobrego imienia, naruszeniem poufności danych osobowych chronionych </a:t>
          </a:r>
          <a:r>
            <a:rPr lang="pl-PL" sz="1200" dirty="0" smtClean="0">
              <a:solidFill>
                <a:schemeClr val="bg1"/>
              </a:solidFill>
            </a:rPr>
            <a:t>tajemnicą</a:t>
          </a:r>
          <a:endParaRPr lang="pl-PL" sz="1200" dirty="0">
            <a:solidFill>
              <a:schemeClr val="bg1"/>
            </a:solidFill>
          </a:endParaRPr>
        </a:p>
      </dgm:t>
    </dgm:pt>
    <dgm:pt modelId="{089482D3-CD39-4F5D-A016-8205A92EE220}" type="parTrans" cxnId="{A9C8FE6E-72F2-49F6-B05B-88E2456EB52F}">
      <dgm:prSet/>
      <dgm:spPr>
        <a:ln>
          <a:solidFill>
            <a:srgbClr val="AB1D19"/>
          </a:solidFill>
        </a:ln>
      </dgm:spPr>
      <dgm:t>
        <a:bodyPr/>
        <a:lstStyle/>
        <a:p>
          <a:endParaRPr lang="pl-PL"/>
        </a:p>
      </dgm:t>
    </dgm:pt>
    <dgm:pt modelId="{DB08DA37-3BE4-467E-A737-9F6EFD63CDF8}" type="sibTrans" cxnId="{A9C8FE6E-72F2-49F6-B05B-88E2456EB52F}">
      <dgm:prSet/>
      <dgm:spPr/>
      <dgm:t>
        <a:bodyPr/>
        <a:lstStyle/>
        <a:p>
          <a:endParaRPr lang="pl-PL"/>
        </a:p>
      </dgm:t>
    </dgm:pt>
    <dgm:pt modelId="{5AE41BBC-881F-4B48-A85B-6412D48C62BA}">
      <dgm:prSet phldrT="[Tekst]" custT="1"/>
      <dgm:spPr>
        <a:solidFill>
          <a:srgbClr val="545454"/>
        </a:solidFill>
        <a:ln w="15875">
          <a:noFill/>
        </a:ln>
      </dgm:spPr>
      <dgm:t>
        <a:bodyPr lIns="36000" tIns="72000" rIns="108000" bIns="72000"/>
        <a:lstStyle/>
        <a:p>
          <a:pPr marL="72000" algn="l"/>
          <a:r>
            <a:rPr lang="pl-PL" sz="1200" dirty="0" smtClean="0">
              <a:solidFill>
                <a:schemeClr val="bg1"/>
              </a:solidFill>
            </a:rPr>
            <a:t>Osoby mogą </a:t>
          </a:r>
          <a:r>
            <a:rPr lang="pl-PL" sz="1200" dirty="0">
              <a:solidFill>
                <a:schemeClr val="bg1"/>
              </a:solidFill>
            </a:rPr>
            <a:t>zostać pozbawione przysługujących im praw i wolności lub możliwości sprawowania kontroli nad swoimi danymi osobowymi;</a:t>
          </a:r>
        </a:p>
      </dgm:t>
    </dgm:pt>
    <dgm:pt modelId="{7D558D21-B2CC-4522-9EC2-7691C0BE42FF}" type="parTrans" cxnId="{30FCCEFA-035B-4AB4-AE46-3407F48B6757}">
      <dgm:prSet/>
      <dgm:spPr>
        <a:ln>
          <a:solidFill>
            <a:srgbClr val="AB1D19"/>
          </a:solidFill>
        </a:ln>
      </dgm:spPr>
      <dgm:t>
        <a:bodyPr/>
        <a:lstStyle/>
        <a:p>
          <a:endParaRPr lang="pl-PL"/>
        </a:p>
      </dgm:t>
    </dgm:pt>
    <dgm:pt modelId="{549EC746-A411-4858-A124-755E5DFBF0BC}" type="sibTrans" cxnId="{30FCCEFA-035B-4AB4-AE46-3407F48B6757}">
      <dgm:prSet/>
      <dgm:spPr/>
      <dgm:t>
        <a:bodyPr/>
        <a:lstStyle/>
        <a:p>
          <a:endParaRPr lang="pl-PL"/>
        </a:p>
      </dgm:t>
    </dgm:pt>
    <dgm:pt modelId="{02AA786D-6E96-48B2-BCBC-621B104E98A0}">
      <dgm:prSet custT="1"/>
      <dgm:spPr>
        <a:solidFill>
          <a:srgbClr val="545454"/>
        </a:solidFill>
        <a:ln w="15875">
          <a:noFill/>
        </a:ln>
      </dgm:spPr>
      <dgm:t>
        <a:bodyPr lIns="36000" tIns="72000" rIns="108000" bIns="72000"/>
        <a:lstStyle/>
        <a:p>
          <a:pPr marL="72000" algn="l"/>
          <a:r>
            <a:rPr lang="pl-PL" sz="1200" dirty="0" smtClean="0">
              <a:solidFill>
                <a:schemeClr val="bg1"/>
              </a:solidFill>
            </a:rPr>
            <a:t>Przetwarzane są dane osobowe ujawniające pochodzenie rasowe lub etniczne, poglądy polityczne, wyznanie lub przekonania światopoglądowe, lub przynależność do związków zawodowych oraz jeżeli przetwarzane są dane genetyczne, dane dotyczące zdrowia, seksualności </a:t>
          </a:r>
          <a:r>
            <a:rPr lang="pl-PL" sz="1200" dirty="0">
              <a:solidFill>
                <a:schemeClr val="bg1"/>
              </a:solidFill>
            </a:rPr>
            <a:t>lub wyroków </a:t>
          </a:r>
          <a:r>
            <a:rPr lang="pl-PL" sz="1200" dirty="0" smtClean="0">
              <a:solidFill>
                <a:schemeClr val="bg1"/>
              </a:solidFill>
            </a:rPr>
            <a:t>skazujących</a:t>
          </a:r>
          <a:endParaRPr lang="pl-PL" sz="1200" dirty="0">
            <a:solidFill>
              <a:schemeClr val="bg1"/>
            </a:solidFill>
          </a:endParaRPr>
        </a:p>
      </dgm:t>
    </dgm:pt>
    <dgm:pt modelId="{95B4F361-02EA-4D9E-8A15-7EB30FE9003D}" type="parTrans" cxnId="{E123AEDE-98D8-43F7-BE97-21066708D716}">
      <dgm:prSet/>
      <dgm:spPr>
        <a:ln>
          <a:solidFill>
            <a:srgbClr val="AB1D19"/>
          </a:solidFill>
        </a:ln>
      </dgm:spPr>
      <dgm:t>
        <a:bodyPr/>
        <a:lstStyle/>
        <a:p>
          <a:endParaRPr lang="pl-PL"/>
        </a:p>
      </dgm:t>
    </dgm:pt>
    <dgm:pt modelId="{ADC66DF1-AAB2-485C-BAE3-57F6A21AC290}" type="sibTrans" cxnId="{E123AEDE-98D8-43F7-BE97-21066708D716}">
      <dgm:prSet/>
      <dgm:spPr/>
      <dgm:t>
        <a:bodyPr/>
        <a:lstStyle/>
        <a:p>
          <a:endParaRPr lang="pl-PL"/>
        </a:p>
      </dgm:t>
    </dgm:pt>
    <dgm:pt modelId="{C1C867B3-EAEF-4CFF-9557-A0C94473A7A0}">
      <dgm:prSet custT="1"/>
      <dgm:spPr>
        <a:solidFill>
          <a:srgbClr val="545454"/>
        </a:solidFill>
        <a:ln w="15875">
          <a:noFill/>
        </a:ln>
      </dgm:spPr>
      <dgm:t>
        <a:bodyPr lIns="36000" tIns="72000" rIns="108000" bIns="72000"/>
        <a:lstStyle/>
        <a:p>
          <a:pPr marL="72000" algn="l"/>
          <a:r>
            <a:rPr lang="pl-PL" sz="1200" dirty="0" err="1" smtClean="0">
              <a:solidFill>
                <a:schemeClr val="bg1"/>
              </a:solidFill>
            </a:rPr>
            <a:t>Oeniane</a:t>
          </a:r>
          <a:r>
            <a:rPr lang="pl-PL" sz="1200" dirty="0" smtClean="0">
              <a:solidFill>
                <a:schemeClr val="bg1"/>
              </a:solidFill>
            </a:rPr>
            <a:t> </a:t>
          </a:r>
          <a:r>
            <a:rPr lang="pl-PL" sz="1200" dirty="0">
              <a:solidFill>
                <a:schemeClr val="bg1"/>
              </a:solidFill>
            </a:rPr>
            <a:t>są czynniki osobowe, </a:t>
          </a:r>
          <a:r>
            <a:rPr lang="pl-PL" sz="1200" dirty="0" err="1" smtClean="0">
              <a:solidFill>
                <a:schemeClr val="bg1"/>
              </a:solidFill>
            </a:rPr>
            <a:t>np</a:t>
          </a:r>
          <a:r>
            <a:rPr lang="pl-PL" sz="1200" dirty="0" smtClean="0">
              <a:solidFill>
                <a:schemeClr val="bg1"/>
              </a:solidFill>
            </a:rPr>
            <a:t> </a:t>
          </a:r>
          <a:r>
            <a:rPr lang="pl-PL" sz="1200" dirty="0">
              <a:solidFill>
                <a:schemeClr val="bg1"/>
              </a:solidFill>
            </a:rPr>
            <a:t>dotyczące efektów pracy, sytuacji ekonomicznej, zdrowia, osobistych preferencji lub zainteresowań, wiarygodności lub zachowania, lokalizacji lub przemieszczania się – w celu tworzenia lub wykorzystywania profili osobistych; </a:t>
          </a:r>
        </a:p>
      </dgm:t>
    </dgm:pt>
    <dgm:pt modelId="{4B67D6C6-EFD9-4C46-967C-2FBBC611F1EB}" type="parTrans" cxnId="{8DDC3276-5965-4698-8205-CDA1617F521E}">
      <dgm:prSet/>
      <dgm:spPr>
        <a:ln>
          <a:solidFill>
            <a:srgbClr val="AB1D19"/>
          </a:solidFill>
        </a:ln>
      </dgm:spPr>
      <dgm:t>
        <a:bodyPr/>
        <a:lstStyle/>
        <a:p>
          <a:endParaRPr lang="pl-PL"/>
        </a:p>
      </dgm:t>
    </dgm:pt>
    <dgm:pt modelId="{B6D23CFA-A249-4D4F-926A-014B3724D69E}" type="sibTrans" cxnId="{8DDC3276-5965-4698-8205-CDA1617F521E}">
      <dgm:prSet/>
      <dgm:spPr/>
      <dgm:t>
        <a:bodyPr/>
        <a:lstStyle/>
        <a:p>
          <a:endParaRPr lang="pl-PL"/>
        </a:p>
      </dgm:t>
    </dgm:pt>
    <dgm:pt modelId="{88E88391-F31B-403A-A282-76495DEF6BE1}">
      <dgm:prSet custT="1"/>
      <dgm:spPr>
        <a:solidFill>
          <a:srgbClr val="545454"/>
        </a:solidFill>
        <a:ln w="15875">
          <a:noFill/>
        </a:ln>
      </dgm:spPr>
      <dgm:t>
        <a:bodyPr lIns="36000" tIns="72000" rIns="108000" bIns="72000"/>
        <a:lstStyle/>
        <a:p>
          <a:pPr marL="72000" algn="l"/>
          <a:r>
            <a:rPr lang="pl-PL" sz="1200" dirty="0" smtClean="0">
              <a:solidFill>
                <a:schemeClr val="bg1"/>
              </a:solidFill>
            </a:rPr>
            <a:t>Przetwarzanie </a:t>
          </a:r>
          <a:r>
            <a:rPr lang="pl-PL" sz="1200" dirty="0">
              <a:solidFill>
                <a:schemeClr val="bg1"/>
              </a:solidFill>
            </a:rPr>
            <a:t>dotyczy dużej ilości danych osobowych i wpływa na dużą liczbę osób, których dane dotyczą.</a:t>
          </a:r>
        </a:p>
      </dgm:t>
    </dgm:pt>
    <dgm:pt modelId="{1F1BA52D-38D0-440A-97E6-85666D003EF0}" type="parTrans" cxnId="{375B421F-7169-445F-9E6F-CE9625A9E7C4}">
      <dgm:prSet/>
      <dgm:spPr>
        <a:ln>
          <a:solidFill>
            <a:srgbClr val="AB1D19"/>
          </a:solidFill>
        </a:ln>
      </dgm:spPr>
      <dgm:t>
        <a:bodyPr/>
        <a:lstStyle/>
        <a:p>
          <a:endParaRPr lang="pl-PL"/>
        </a:p>
      </dgm:t>
    </dgm:pt>
    <dgm:pt modelId="{F443419A-EA57-4337-943B-9F255C0FDC3F}" type="sibTrans" cxnId="{375B421F-7169-445F-9E6F-CE9625A9E7C4}">
      <dgm:prSet/>
      <dgm:spPr/>
      <dgm:t>
        <a:bodyPr/>
        <a:lstStyle/>
        <a:p>
          <a:endParaRPr lang="pl-PL"/>
        </a:p>
      </dgm:t>
    </dgm:pt>
    <dgm:pt modelId="{A1C4B563-5542-43A9-B9FB-5C8287A6777D}" type="pres">
      <dgm:prSet presAssocID="{B7F5AC6C-1C51-4D87-94CE-772C82303662}" presName="Name0" presStyleCnt="0">
        <dgm:presLayoutVars>
          <dgm:chPref val="1"/>
          <dgm:dir/>
          <dgm:animOne val="branch"/>
          <dgm:animLvl val="lvl"/>
          <dgm:resizeHandles val="exact"/>
        </dgm:presLayoutVars>
      </dgm:prSet>
      <dgm:spPr/>
      <dgm:t>
        <a:bodyPr/>
        <a:lstStyle/>
        <a:p>
          <a:endParaRPr lang="pl-PL"/>
        </a:p>
      </dgm:t>
    </dgm:pt>
    <dgm:pt modelId="{609A8B1B-B12E-4530-B353-3E6CFB44265A}" type="pres">
      <dgm:prSet presAssocID="{A8D5E4B4-201B-4449-935C-DAF0DCF01953}" presName="root1" presStyleCnt="0"/>
      <dgm:spPr/>
      <dgm:t>
        <a:bodyPr/>
        <a:lstStyle/>
        <a:p>
          <a:endParaRPr lang="pl-PL"/>
        </a:p>
      </dgm:t>
    </dgm:pt>
    <dgm:pt modelId="{B10F1B48-36B4-4BDD-A218-B61A5A270457}" type="pres">
      <dgm:prSet presAssocID="{A8D5E4B4-201B-4449-935C-DAF0DCF01953}" presName="LevelOneTextNode" presStyleLbl="node0" presStyleIdx="0" presStyleCnt="1" custAng="5400000" custScaleX="193710" custScaleY="67644" custLinFactNeighborX="-70258" custLinFactNeighborY="2706">
        <dgm:presLayoutVars>
          <dgm:chPref val="3"/>
        </dgm:presLayoutVars>
      </dgm:prSet>
      <dgm:spPr/>
      <dgm:t>
        <a:bodyPr/>
        <a:lstStyle/>
        <a:p>
          <a:endParaRPr lang="pl-PL"/>
        </a:p>
      </dgm:t>
    </dgm:pt>
    <dgm:pt modelId="{46DBA754-22D8-4F4A-8302-B52E1C5BE169}" type="pres">
      <dgm:prSet presAssocID="{A8D5E4B4-201B-4449-935C-DAF0DCF01953}" presName="level2hierChild" presStyleCnt="0"/>
      <dgm:spPr/>
      <dgm:t>
        <a:bodyPr/>
        <a:lstStyle/>
        <a:p>
          <a:endParaRPr lang="pl-PL"/>
        </a:p>
      </dgm:t>
    </dgm:pt>
    <dgm:pt modelId="{116B1AC5-D46F-4403-82BC-F4405E4176F8}" type="pres">
      <dgm:prSet presAssocID="{089482D3-CD39-4F5D-A016-8205A92EE220}" presName="conn2-1" presStyleLbl="parChTrans1D2" presStyleIdx="0" presStyleCnt="5"/>
      <dgm:spPr/>
      <dgm:t>
        <a:bodyPr/>
        <a:lstStyle/>
        <a:p>
          <a:endParaRPr lang="pl-PL"/>
        </a:p>
      </dgm:t>
    </dgm:pt>
    <dgm:pt modelId="{F790BFB2-2EEC-4691-B26D-FDF06B687987}" type="pres">
      <dgm:prSet presAssocID="{089482D3-CD39-4F5D-A016-8205A92EE220}" presName="connTx" presStyleLbl="parChTrans1D2" presStyleIdx="0" presStyleCnt="5"/>
      <dgm:spPr/>
      <dgm:t>
        <a:bodyPr/>
        <a:lstStyle/>
        <a:p>
          <a:endParaRPr lang="pl-PL"/>
        </a:p>
      </dgm:t>
    </dgm:pt>
    <dgm:pt modelId="{49091408-D663-47EB-B480-2DC7DC7B0FEE}" type="pres">
      <dgm:prSet presAssocID="{D9D7CFC1-0F65-4F3D-9D9C-EE06BC7D7F7E}" presName="root2" presStyleCnt="0"/>
      <dgm:spPr/>
      <dgm:t>
        <a:bodyPr/>
        <a:lstStyle/>
        <a:p>
          <a:endParaRPr lang="pl-PL"/>
        </a:p>
      </dgm:t>
    </dgm:pt>
    <dgm:pt modelId="{0B390E0E-9350-47ED-A576-2B02CAB313DF}" type="pres">
      <dgm:prSet presAssocID="{D9D7CFC1-0F65-4F3D-9D9C-EE06BC7D7F7E}" presName="LevelTwoTextNode" presStyleLbl="node2" presStyleIdx="0" presStyleCnt="5" custScaleX="140575" custScaleY="113408" custLinFactNeighborX="23911" custLinFactNeighborY="-375">
        <dgm:presLayoutVars>
          <dgm:chPref val="3"/>
        </dgm:presLayoutVars>
      </dgm:prSet>
      <dgm:spPr/>
      <dgm:t>
        <a:bodyPr/>
        <a:lstStyle/>
        <a:p>
          <a:endParaRPr lang="pl-PL"/>
        </a:p>
      </dgm:t>
    </dgm:pt>
    <dgm:pt modelId="{66AEECD6-AC52-4540-BA64-93AB14F608B8}" type="pres">
      <dgm:prSet presAssocID="{D9D7CFC1-0F65-4F3D-9D9C-EE06BC7D7F7E}" presName="level3hierChild" presStyleCnt="0"/>
      <dgm:spPr/>
      <dgm:t>
        <a:bodyPr/>
        <a:lstStyle/>
        <a:p>
          <a:endParaRPr lang="pl-PL"/>
        </a:p>
      </dgm:t>
    </dgm:pt>
    <dgm:pt modelId="{3F0025B4-685D-4F72-BD13-580D3C7F3DED}" type="pres">
      <dgm:prSet presAssocID="{7D558D21-B2CC-4522-9EC2-7691C0BE42FF}" presName="conn2-1" presStyleLbl="parChTrans1D2" presStyleIdx="1" presStyleCnt="5"/>
      <dgm:spPr/>
      <dgm:t>
        <a:bodyPr/>
        <a:lstStyle/>
        <a:p>
          <a:endParaRPr lang="pl-PL"/>
        </a:p>
      </dgm:t>
    </dgm:pt>
    <dgm:pt modelId="{80EA746D-E871-4AEC-ADD5-596C59B1A038}" type="pres">
      <dgm:prSet presAssocID="{7D558D21-B2CC-4522-9EC2-7691C0BE42FF}" presName="connTx" presStyleLbl="parChTrans1D2" presStyleIdx="1" presStyleCnt="5"/>
      <dgm:spPr/>
      <dgm:t>
        <a:bodyPr/>
        <a:lstStyle/>
        <a:p>
          <a:endParaRPr lang="pl-PL"/>
        </a:p>
      </dgm:t>
    </dgm:pt>
    <dgm:pt modelId="{6D09DD08-DC5F-4797-B198-F0185BEDF2F4}" type="pres">
      <dgm:prSet presAssocID="{5AE41BBC-881F-4B48-A85B-6412D48C62BA}" presName="root2" presStyleCnt="0"/>
      <dgm:spPr/>
      <dgm:t>
        <a:bodyPr/>
        <a:lstStyle/>
        <a:p>
          <a:endParaRPr lang="pl-PL"/>
        </a:p>
      </dgm:t>
    </dgm:pt>
    <dgm:pt modelId="{36709612-0F21-4FAB-BA90-30AB5B3345BA}" type="pres">
      <dgm:prSet presAssocID="{5AE41BBC-881F-4B48-A85B-6412D48C62BA}" presName="LevelTwoTextNode" presStyleLbl="node2" presStyleIdx="1" presStyleCnt="5" custScaleX="140575" custScaleY="84502" custLinFactNeighborX="23911" custLinFactNeighborY="-375">
        <dgm:presLayoutVars>
          <dgm:chPref val="3"/>
        </dgm:presLayoutVars>
      </dgm:prSet>
      <dgm:spPr/>
      <dgm:t>
        <a:bodyPr/>
        <a:lstStyle/>
        <a:p>
          <a:endParaRPr lang="pl-PL"/>
        </a:p>
      </dgm:t>
    </dgm:pt>
    <dgm:pt modelId="{93BA19A7-9313-4458-AFD4-421CC7330693}" type="pres">
      <dgm:prSet presAssocID="{5AE41BBC-881F-4B48-A85B-6412D48C62BA}" presName="level3hierChild" presStyleCnt="0"/>
      <dgm:spPr/>
      <dgm:t>
        <a:bodyPr/>
        <a:lstStyle/>
        <a:p>
          <a:endParaRPr lang="pl-PL"/>
        </a:p>
      </dgm:t>
    </dgm:pt>
    <dgm:pt modelId="{E42AF0A9-B65D-43AE-8F48-94F680E34DBE}" type="pres">
      <dgm:prSet presAssocID="{95B4F361-02EA-4D9E-8A15-7EB30FE9003D}" presName="conn2-1" presStyleLbl="parChTrans1D2" presStyleIdx="2" presStyleCnt="5"/>
      <dgm:spPr/>
      <dgm:t>
        <a:bodyPr/>
        <a:lstStyle/>
        <a:p>
          <a:endParaRPr lang="pl-PL"/>
        </a:p>
      </dgm:t>
    </dgm:pt>
    <dgm:pt modelId="{C8A24720-6A80-418D-A035-DFB5210EBE09}" type="pres">
      <dgm:prSet presAssocID="{95B4F361-02EA-4D9E-8A15-7EB30FE9003D}" presName="connTx" presStyleLbl="parChTrans1D2" presStyleIdx="2" presStyleCnt="5"/>
      <dgm:spPr/>
      <dgm:t>
        <a:bodyPr/>
        <a:lstStyle/>
        <a:p>
          <a:endParaRPr lang="pl-PL"/>
        </a:p>
      </dgm:t>
    </dgm:pt>
    <dgm:pt modelId="{857037A9-CBBB-4EDD-BF68-E557827C5240}" type="pres">
      <dgm:prSet presAssocID="{02AA786D-6E96-48B2-BCBC-621B104E98A0}" presName="root2" presStyleCnt="0"/>
      <dgm:spPr/>
      <dgm:t>
        <a:bodyPr/>
        <a:lstStyle/>
        <a:p>
          <a:endParaRPr lang="pl-PL"/>
        </a:p>
      </dgm:t>
    </dgm:pt>
    <dgm:pt modelId="{C85F4685-172A-40AA-B169-030DC49FFE7A}" type="pres">
      <dgm:prSet presAssocID="{02AA786D-6E96-48B2-BCBC-621B104E98A0}" presName="LevelTwoTextNode" presStyleLbl="node2" presStyleIdx="2" presStyleCnt="5" custScaleX="140575" custScaleY="148023" custLinFactNeighborX="23911" custLinFactNeighborY="-375">
        <dgm:presLayoutVars>
          <dgm:chPref val="3"/>
        </dgm:presLayoutVars>
      </dgm:prSet>
      <dgm:spPr/>
      <dgm:t>
        <a:bodyPr/>
        <a:lstStyle/>
        <a:p>
          <a:endParaRPr lang="pl-PL"/>
        </a:p>
      </dgm:t>
    </dgm:pt>
    <dgm:pt modelId="{5E4F1DEF-3B4E-4637-9558-B75A02B99635}" type="pres">
      <dgm:prSet presAssocID="{02AA786D-6E96-48B2-BCBC-621B104E98A0}" presName="level3hierChild" presStyleCnt="0"/>
      <dgm:spPr/>
      <dgm:t>
        <a:bodyPr/>
        <a:lstStyle/>
        <a:p>
          <a:endParaRPr lang="pl-PL"/>
        </a:p>
      </dgm:t>
    </dgm:pt>
    <dgm:pt modelId="{70D33DD2-6277-4D74-994F-E9F1F6234DFD}" type="pres">
      <dgm:prSet presAssocID="{4B67D6C6-EFD9-4C46-967C-2FBBC611F1EB}" presName="conn2-1" presStyleLbl="parChTrans1D2" presStyleIdx="3" presStyleCnt="5"/>
      <dgm:spPr/>
      <dgm:t>
        <a:bodyPr/>
        <a:lstStyle/>
        <a:p>
          <a:endParaRPr lang="pl-PL"/>
        </a:p>
      </dgm:t>
    </dgm:pt>
    <dgm:pt modelId="{8CEB0A6A-87CE-4003-AF73-B1FE565C6F77}" type="pres">
      <dgm:prSet presAssocID="{4B67D6C6-EFD9-4C46-967C-2FBBC611F1EB}" presName="connTx" presStyleLbl="parChTrans1D2" presStyleIdx="3" presStyleCnt="5"/>
      <dgm:spPr/>
      <dgm:t>
        <a:bodyPr/>
        <a:lstStyle/>
        <a:p>
          <a:endParaRPr lang="pl-PL"/>
        </a:p>
      </dgm:t>
    </dgm:pt>
    <dgm:pt modelId="{488CB9D1-47B6-402E-AAAC-A76323803155}" type="pres">
      <dgm:prSet presAssocID="{C1C867B3-EAEF-4CFF-9557-A0C94473A7A0}" presName="root2" presStyleCnt="0"/>
      <dgm:spPr/>
      <dgm:t>
        <a:bodyPr/>
        <a:lstStyle/>
        <a:p>
          <a:endParaRPr lang="pl-PL"/>
        </a:p>
      </dgm:t>
    </dgm:pt>
    <dgm:pt modelId="{6021EAAC-8447-44D6-BD3E-B7D0CEF8B5A8}" type="pres">
      <dgm:prSet presAssocID="{C1C867B3-EAEF-4CFF-9557-A0C94473A7A0}" presName="LevelTwoTextNode" presStyleLbl="node2" presStyleIdx="3" presStyleCnt="5" custScaleX="139496" custScaleY="118610" custLinFactNeighborX="23911" custLinFactNeighborY="-375">
        <dgm:presLayoutVars>
          <dgm:chPref val="3"/>
        </dgm:presLayoutVars>
      </dgm:prSet>
      <dgm:spPr/>
      <dgm:t>
        <a:bodyPr/>
        <a:lstStyle/>
        <a:p>
          <a:endParaRPr lang="pl-PL"/>
        </a:p>
      </dgm:t>
    </dgm:pt>
    <dgm:pt modelId="{AF03041A-C57B-443B-BADB-336096C4CE23}" type="pres">
      <dgm:prSet presAssocID="{C1C867B3-EAEF-4CFF-9557-A0C94473A7A0}" presName="level3hierChild" presStyleCnt="0"/>
      <dgm:spPr/>
      <dgm:t>
        <a:bodyPr/>
        <a:lstStyle/>
        <a:p>
          <a:endParaRPr lang="pl-PL"/>
        </a:p>
      </dgm:t>
    </dgm:pt>
    <dgm:pt modelId="{36BE2998-ACC4-46F2-8205-B9B54AA56A1F}" type="pres">
      <dgm:prSet presAssocID="{1F1BA52D-38D0-440A-97E6-85666D003EF0}" presName="conn2-1" presStyleLbl="parChTrans1D2" presStyleIdx="4" presStyleCnt="5"/>
      <dgm:spPr/>
      <dgm:t>
        <a:bodyPr/>
        <a:lstStyle/>
        <a:p>
          <a:endParaRPr lang="pl-PL"/>
        </a:p>
      </dgm:t>
    </dgm:pt>
    <dgm:pt modelId="{B3FE3B20-1D9E-4521-9ECB-AC9F2C53FB7E}" type="pres">
      <dgm:prSet presAssocID="{1F1BA52D-38D0-440A-97E6-85666D003EF0}" presName="connTx" presStyleLbl="parChTrans1D2" presStyleIdx="4" presStyleCnt="5"/>
      <dgm:spPr/>
      <dgm:t>
        <a:bodyPr/>
        <a:lstStyle/>
        <a:p>
          <a:endParaRPr lang="pl-PL"/>
        </a:p>
      </dgm:t>
    </dgm:pt>
    <dgm:pt modelId="{2D7EB23D-9399-40C4-9F90-2701EBC40C9E}" type="pres">
      <dgm:prSet presAssocID="{88E88391-F31B-403A-A282-76495DEF6BE1}" presName="root2" presStyleCnt="0"/>
      <dgm:spPr/>
      <dgm:t>
        <a:bodyPr/>
        <a:lstStyle/>
        <a:p>
          <a:endParaRPr lang="pl-PL"/>
        </a:p>
      </dgm:t>
    </dgm:pt>
    <dgm:pt modelId="{81D67C2B-AD3D-4340-A491-0A5A199B0BEF}" type="pres">
      <dgm:prSet presAssocID="{88E88391-F31B-403A-A282-76495DEF6BE1}" presName="LevelTwoTextNode" presStyleLbl="node2" presStyleIdx="4" presStyleCnt="5" custScaleX="140575" custScaleY="51308" custLinFactNeighborX="24169" custLinFactNeighborY="-3319">
        <dgm:presLayoutVars>
          <dgm:chPref val="3"/>
        </dgm:presLayoutVars>
      </dgm:prSet>
      <dgm:spPr/>
      <dgm:t>
        <a:bodyPr/>
        <a:lstStyle/>
        <a:p>
          <a:endParaRPr lang="pl-PL"/>
        </a:p>
      </dgm:t>
    </dgm:pt>
    <dgm:pt modelId="{28027D4E-296F-4A24-9E5A-77068FB01BFC}" type="pres">
      <dgm:prSet presAssocID="{88E88391-F31B-403A-A282-76495DEF6BE1}" presName="level3hierChild" presStyleCnt="0"/>
      <dgm:spPr/>
      <dgm:t>
        <a:bodyPr/>
        <a:lstStyle/>
        <a:p>
          <a:endParaRPr lang="pl-PL"/>
        </a:p>
      </dgm:t>
    </dgm:pt>
  </dgm:ptLst>
  <dgm:cxnLst>
    <dgm:cxn modelId="{134F6A49-C2F4-4C2F-BA9F-9AE773ADE2E6}" type="presOf" srcId="{7D558D21-B2CC-4522-9EC2-7691C0BE42FF}" destId="{3F0025B4-685D-4F72-BD13-580D3C7F3DED}" srcOrd="0" destOrd="0" presId="urn:microsoft.com/office/officeart/2008/layout/HorizontalMultiLevelHierarchy"/>
    <dgm:cxn modelId="{30FCCEFA-035B-4AB4-AE46-3407F48B6757}" srcId="{A8D5E4B4-201B-4449-935C-DAF0DCF01953}" destId="{5AE41BBC-881F-4B48-A85B-6412D48C62BA}" srcOrd="1" destOrd="0" parTransId="{7D558D21-B2CC-4522-9EC2-7691C0BE42FF}" sibTransId="{549EC746-A411-4858-A124-755E5DFBF0BC}"/>
    <dgm:cxn modelId="{375B421F-7169-445F-9E6F-CE9625A9E7C4}" srcId="{A8D5E4B4-201B-4449-935C-DAF0DCF01953}" destId="{88E88391-F31B-403A-A282-76495DEF6BE1}" srcOrd="4" destOrd="0" parTransId="{1F1BA52D-38D0-440A-97E6-85666D003EF0}" sibTransId="{F443419A-EA57-4337-943B-9F255C0FDC3F}"/>
    <dgm:cxn modelId="{1598970C-4D01-447E-BD19-C1872CC36AA4}" type="presOf" srcId="{5AE41BBC-881F-4B48-A85B-6412D48C62BA}" destId="{36709612-0F21-4FAB-BA90-30AB5B3345BA}" srcOrd="0" destOrd="0" presId="urn:microsoft.com/office/officeart/2008/layout/HorizontalMultiLevelHierarchy"/>
    <dgm:cxn modelId="{9EA87EC4-C2FB-484B-9829-713160B7CEE8}" type="presOf" srcId="{4B67D6C6-EFD9-4C46-967C-2FBBC611F1EB}" destId="{70D33DD2-6277-4D74-994F-E9F1F6234DFD}" srcOrd="0" destOrd="0" presId="urn:microsoft.com/office/officeart/2008/layout/HorizontalMultiLevelHierarchy"/>
    <dgm:cxn modelId="{7DF199EA-01FB-4637-AF68-154453FF59F3}" type="presOf" srcId="{1F1BA52D-38D0-440A-97E6-85666D003EF0}" destId="{B3FE3B20-1D9E-4521-9ECB-AC9F2C53FB7E}" srcOrd="1" destOrd="0" presId="urn:microsoft.com/office/officeart/2008/layout/HorizontalMultiLevelHierarchy"/>
    <dgm:cxn modelId="{1B757FAB-3DC6-4A4D-B906-05DF4B061515}" type="presOf" srcId="{089482D3-CD39-4F5D-A016-8205A92EE220}" destId="{116B1AC5-D46F-4403-82BC-F4405E4176F8}" srcOrd="0" destOrd="0" presId="urn:microsoft.com/office/officeart/2008/layout/HorizontalMultiLevelHierarchy"/>
    <dgm:cxn modelId="{710C4081-206C-4D3E-8EF3-4DA781AC8212}" type="presOf" srcId="{D9D7CFC1-0F65-4F3D-9D9C-EE06BC7D7F7E}" destId="{0B390E0E-9350-47ED-A576-2B02CAB313DF}" srcOrd="0" destOrd="0" presId="urn:microsoft.com/office/officeart/2008/layout/HorizontalMultiLevelHierarchy"/>
    <dgm:cxn modelId="{8DDC3276-5965-4698-8205-CDA1617F521E}" srcId="{A8D5E4B4-201B-4449-935C-DAF0DCF01953}" destId="{C1C867B3-EAEF-4CFF-9557-A0C94473A7A0}" srcOrd="3" destOrd="0" parTransId="{4B67D6C6-EFD9-4C46-967C-2FBBC611F1EB}" sibTransId="{B6D23CFA-A249-4D4F-926A-014B3724D69E}"/>
    <dgm:cxn modelId="{1F42B95B-4982-4E56-8450-F2595FB25101}" type="presOf" srcId="{C1C867B3-EAEF-4CFF-9557-A0C94473A7A0}" destId="{6021EAAC-8447-44D6-BD3E-B7D0CEF8B5A8}" srcOrd="0" destOrd="0" presId="urn:microsoft.com/office/officeart/2008/layout/HorizontalMultiLevelHierarchy"/>
    <dgm:cxn modelId="{F081D629-5B7C-413F-AB6E-44E3BB71EE01}" type="presOf" srcId="{4B67D6C6-EFD9-4C46-967C-2FBBC611F1EB}" destId="{8CEB0A6A-87CE-4003-AF73-B1FE565C6F77}" srcOrd="1" destOrd="0" presId="urn:microsoft.com/office/officeart/2008/layout/HorizontalMultiLevelHierarchy"/>
    <dgm:cxn modelId="{81C357AD-2DC7-4475-8576-073C4D6C916E}" type="presOf" srcId="{88E88391-F31B-403A-A282-76495DEF6BE1}" destId="{81D67C2B-AD3D-4340-A491-0A5A199B0BEF}" srcOrd="0" destOrd="0" presId="urn:microsoft.com/office/officeart/2008/layout/HorizontalMultiLevelHierarchy"/>
    <dgm:cxn modelId="{08191874-B7F2-4DC1-8E6A-57C91D617FB2}" type="presOf" srcId="{02AA786D-6E96-48B2-BCBC-621B104E98A0}" destId="{C85F4685-172A-40AA-B169-030DC49FFE7A}" srcOrd="0" destOrd="0" presId="urn:microsoft.com/office/officeart/2008/layout/HorizontalMultiLevelHierarchy"/>
    <dgm:cxn modelId="{E123AEDE-98D8-43F7-BE97-21066708D716}" srcId="{A8D5E4B4-201B-4449-935C-DAF0DCF01953}" destId="{02AA786D-6E96-48B2-BCBC-621B104E98A0}" srcOrd="2" destOrd="0" parTransId="{95B4F361-02EA-4D9E-8A15-7EB30FE9003D}" sibTransId="{ADC66DF1-AAB2-485C-BAE3-57F6A21AC290}"/>
    <dgm:cxn modelId="{962C305F-F9CB-465A-996F-3D1B7DA675C7}" type="presOf" srcId="{A8D5E4B4-201B-4449-935C-DAF0DCF01953}" destId="{B10F1B48-36B4-4BDD-A218-B61A5A270457}" srcOrd="0" destOrd="0" presId="urn:microsoft.com/office/officeart/2008/layout/HorizontalMultiLevelHierarchy"/>
    <dgm:cxn modelId="{9B557CF9-FA7F-453E-8434-A879F012D817}" type="presOf" srcId="{B7F5AC6C-1C51-4D87-94CE-772C82303662}" destId="{A1C4B563-5542-43A9-B9FB-5C8287A6777D}" srcOrd="0" destOrd="0" presId="urn:microsoft.com/office/officeart/2008/layout/HorizontalMultiLevelHierarchy"/>
    <dgm:cxn modelId="{FDDA7EBB-2D0F-4F7E-9E08-3FCC30E3C9F3}" srcId="{B7F5AC6C-1C51-4D87-94CE-772C82303662}" destId="{A8D5E4B4-201B-4449-935C-DAF0DCF01953}" srcOrd="0" destOrd="0" parTransId="{49EADD3E-F8AB-4EDE-ABB2-C739F477FC47}" sibTransId="{A6A2E6F3-6F2C-4D2B-9204-CAD6CA90C246}"/>
    <dgm:cxn modelId="{AF7BE39C-6C7A-401C-95E6-9B01DD14A8A9}" type="presOf" srcId="{7D558D21-B2CC-4522-9EC2-7691C0BE42FF}" destId="{80EA746D-E871-4AEC-ADD5-596C59B1A038}" srcOrd="1" destOrd="0" presId="urn:microsoft.com/office/officeart/2008/layout/HorizontalMultiLevelHierarchy"/>
    <dgm:cxn modelId="{E31BA2E3-C663-47AA-94F4-AC3AAD8F100B}" type="presOf" srcId="{95B4F361-02EA-4D9E-8A15-7EB30FE9003D}" destId="{C8A24720-6A80-418D-A035-DFB5210EBE09}" srcOrd="1" destOrd="0" presId="urn:microsoft.com/office/officeart/2008/layout/HorizontalMultiLevelHierarchy"/>
    <dgm:cxn modelId="{A9C8FE6E-72F2-49F6-B05B-88E2456EB52F}" srcId="{A8D5E4B4-201B-4449-935C-DAF0DCF01953}" destId="{D9D7CFC1-0F65-4F3D-9D9C-EE06BC7D7F7E}" srcOrd="0" destOrd="0" parTransId="{089482D3-CD39-4F5D-A016-8205A92EE220}" sibTransId="{DB08DA37-3BE4-467E-A737-9F6EFD63CDF8}"/>
    <dgm:cxn modelId="{A4158879-9CFD-4A62-BDC9-72D623CF27D9}" type="presOf" srcId="{95B4F361-02EA-4D9E-8A15-7EB30FE9003D}" destId="{E42AF0A9-B65D-43AE-8F48-94F680E34DBE}" srcOrd="0" destOrd="0" presId="urn:microsoft.com/office/officeart/2008/layout/HorizontalMultiLevelHierarchy"/>
    <dgm:cxn modelId="{D2977363-6B86-41A3-819D-4168C815CDF5}" type="presOf" srcId="{1F1BA52D-38D0-440A-97E6-85666D003EF0}" destId="{36BE2998-ACC4-46F2-8205-B9B54AA56A1F}" srcOrd="0" destOrd="0" presId="urn:microsoft.com/office/officeart/2008/layout/HorizontalMultiLevelHierarchy"/>
    <dgm:cxn modelId="{2D92E20D-0053-413A-AB5B-1365CD13B4EE}" type="presOf" srcId="{089482D3-CD39-4F5D-A016-8205A92EE220}" destId="{F790BFB2-2EEC-4691-B26D-FDF06B687987}" srcOrd="1" destOrd="0" presId="urn:microsoft.com/office/officeart/2008/layout/HorizontalMultiLevelHierarchy"/>
    <dgm:cxn modelId="{AD051E55-5081-4C2F-8302-79EB0DFC2149}" type="presParOf" srcId="{A1C4B563-5542-43A9-B9FB-5C8287A6777D}" destId="{609A8B1B-B12E-4530-B353-3E6CFB44265A}" srcOrd="0" destOrd="0" presId="urn:microsoft.com/office/officeart/2008/layout/HorizontalMultiLevelHierarchy"/>
    <dgm:cxn modelId="{B6EB7792-2219-43C6-9549-DA1B9DC7DDCF}" type="presParOf" srcId="{609A8B1B-B12E-4530-B353-3E6CFB44265A}" destId="{B10F1B48-36B4-4BDD-A218-B61A5A270457}" srcOrd="0" destOrd="0" presId="urn:microsoft.com/office/officeart/2008/layout/HorizontalMultiLevelHierarchy"/>
    <dgm:cxn modelId="{CE7A769C-9795-4847-ACD6-D7FA7D0210D0}" type="presParOf" srcId="{609A8B1B-B12E-4530-B353-3E6CFB44265A}" destId="{46DBA754-22D8-4F4A-8302-B52E1C5BE169}" srcOrd="1" destOrd="0" presId="urn:microsoft.com/office/officeart/2008/layout/HorizontalMultiLevelHierarchy"/>
    <dgm:cxn modelId="{3E1CF3E1-B33D-410F-96A3-2A83EC95F0FE}" type="presParOf" srcId="{46DBA754-22D8-4F4A-8302-B52E1C5BE169}" destId="{116B1AC5-D46F-4403-82BC-F4405E4176F8}" srcOrd="0" destOrd="0" presId="urn:microsoft.com/office/officeart/2008/layout/HorizontalMultiLevelHierarchy"/>
    <dgm:cxn modelId="{67952728-DF2E-4842-80FD-9543118D5BF0}" type="presParOf" srcId="{116B1AC5-D46F-4403-82BC-F4405E4176F8}" destId="{F790BFB2-2EEC-4691-B26D-FDF06B687987}" srcOrd="0" destOrd="0" presId="urn:microsoft.com/office/officeart/2008/layout/HorizontalMultiLevelHierarchy"/>
    <dgm:cxn modelId="{F647F146-76EC-4B6B-BE97-768BD50C8392}" type="presParOf" srcId="{46DBA754-22D8-4F4A-8302-B52E1C5BE169}" destId="{49091408-D663-47EB-B480-2DC7DC7B0FEE}" srcOrd="1" destOrd="0" presId="urn:microsoft.com/office/officeart/2008/layout/HorizontalMultiLevelHierarchy"/>
    <dgm:cxn modelId="{9E2A2A59-0F0C-49E5-B1D8-6D1B06DC7080}" type="presParOf" srcId="{49091408-D663-47EB-B480-2DC7DC7B0FEE}" destId="{0B390E0E-9350-47ED-A576-2B02CAB313DF}" srcOrd="0" destOrd="0" presId="urn:microsoft.com/office/officeart/2008/layout/HorizontalMultiLevelHierarchy"/>
    <dgm:cxn modelId="{B95A539D-49A0-4B9D-A102-DB2F863A9D26}" type="presParOf" srcId="{49091408-D663-47EB-B480-2DC7DC7B0FEE}" destId="{66AEECD6-AC52-4540-BA64-93AB14F608B8}" srcOrd="1" destOrd="0" presId="urn:microsoft.com/office/officeart/2008/layout/HorizontalMultiLevelHierarchy"/>
    <dgm:cxn modelId="{1A7D674F-0D53-4053-8E50-E9DEDAD776BC}" type="presParOf" srcId="{46DBA754-22D8-4F4A-8302-B52E1C5BE169}" destId="{3F0025B4-685D-4F72-BD13-580D3C7F3DED}" srcOrd="2" destOrd="0" presId="urn:microsoft.com/office/officeart/2008/layout/HorizontalMultiLevelHierarchy"/>
    <dgm:cxn modelId="{B39FB244-AF90-4DB8-B232-D6DEB0E99FFB}" type="presParOf" srcId="{3F0025B4-685D-4F72-BD13-580D3C7F3DED}" destId="{80EA746D-E871-4AEC-ADD5-596C59B1A038}" srcOrd="0" destOrd="0" presId="urn:microsoft.com/office/officeart/2008/layout/HorizontalMultiLevelHierarchy"/>
    <dgm:cxn modelId="{6D6C3E17-3809-43E6-9C76-AAB359BCC8E1}" type="presParOf" srcId="{46DBA754-22D8-4F4A-8302-B52E1C5BE169}" destId="{6D09DD08-DC5F-4797-B198-F0185BEDF2F4}" srcOrd="3" destOrd="0" presId="urn:microsoft.com/office/officeart/2008/layout/HorizontalMultiLevelHierarchy"/>
    <dgm:cxn modelId="{8ADED31F-70C0-431C-82AC-E3DAB4B0AB06}" type="presParOf" srcId="{6D09DD08-DC5F-4797-B198-F0185BEDF2F4}" destId="{36709612-0F21-4FAB-BA90-30AB5B3345BA}" srcOrd="0" destOrd="0" presId="urn:microsoft.com/office/officeart/2008/layout/HorizontalMultiLevelHierarchy"/>
    <dgm:cxn modelId="{437096F1-81C8-4562-BAAC-7749E5AA96E6}" type="presParOf" srcId="{6D09DD08-DC5F-4797-B198-F0185BEDF2F4}" destId="{93BA19A7-9313-4458-AFD4-421CC7330693}" srcOrd="1" destOrd="0" presId="urn:microsoft.com/office/officeart/2008/layout/HorizontalMultiLevelHierarchy"/>
    <dgm:cxn modelId="{95A648C2-B1E9-4B79-86B5-11CA6386B3CF}" type="presParOf" srcId="{46DBA754-22D8-4F4A-8302-B52E1C5BE169}" destId="{E42AF0A9-B65D-43AE-8F48-94F680E34DBE}" srcOrd="4" destOrd="0" presId="urn:microsoft.com/office/officeart/2008/layout/HorizontalMultiLevelHierarchy"/>
    <dgm:cxn modelId="{89E7F4ED-C3CA-48D5-B712-E9EAD8AA872B}" type="presParOf" srcId="{E42AF0A9-B65D-43AE-8F48-94F680E34DBE}" destId="{C8A24720-6A80-418D-A035-DFB5210EBE09}" srcOrd="0" destOrd="0" presId="urn:microsoft.com/office/officeart/2008/layout/HorizontalMultiLevelHierarchy"/>
    <dgm:cxn modelId="{B677758B-353B-4388-BA02-9C18DA8B135A}" type="presParOf" srcId="{46DBA754-22D8-4F4A-8302-B52E1C5BE169}" destId="{857037A9-CBBB-4EDD-BF68-E557827C5240}" srcOrd="5" destOrd="0" presId="urn:microsoft.com/office/officeart/2008/layout/HorizontalMultiLevelHierarchy"/>
    <dgm:cxn modelId="{9AF13846-74C7-47E9-AA9D-620A693E69B7}" type="presParOf" srcId="{857037A9-CBBB-4EDD-BF68-E557827C5240}" destId="{C85F4685-172A-40AA-B169-030DC49FFE7A}" srcOrd="0" destOrd="0" presId="urn:microsoft.com/office/officeart/2008/layout/HorizontalMultiLevelHierarchy"/>
    <dgm:cxn modelId="{F0E58EC6-10AA-40E3-AA84-1A6DA2A1B95B}" type="presParOf" srcId="{857037A9-CBBB-4EDD-BF68-E557827C5240}" destId="{5E4F1DEF-3B4E-4637-9558-B75A02B99635}" srcOrd="1" destOrd="0" presId="urn:microsoft.com/office/officeart/2008/layout/HorizontalMultiLevelHierarchy"/>
    <dgm:cxn modelId="{E7FE3555-179E-4B1B-A44C-14F6C6AE423E}" type="presParOf" srcId="{46DBA754-22D8-4F4A-8302-B52E1C5BE169}" destId="{70D33DD2-6277-4D74-994F-E9F1F6234DFD}" srcOrd="6" destOrd="0" presId="urn:microsoft.com/office/officeart/2008/layout/HorizontalMultiLevelHierarchy"/>
    <dgm:cxn modelId="{DF695064-FDCE-48F4-98B6-B2364D4C24A7}" type="presParOf" srcId="{70D33DD2-6277-4D74-994F-E9F1F6234DFD}" destId="{8CEB0A6A-87CE-4003-AF73-B1FE565C6F77}" srcOrd="0" destOrd="0" presId="urn:microsoft.com/office/officeart/2008/layout/HorizontalMultiLevelHierarchy"/>
    <dgm:cxn modelId="{035EBCFE-0925-49B6-9003-2E734963E124}" type="presParOf" srcId="{46DBA754-22D8-4F4A-8302-B52E1C5BE169}" destId="{488CB9D1-47B6-402E-AAAC-A76323803155}" srcOrd="7" destOrd="0" presId="urn:microsoft.com/office/officeart/2008/layout/HorizontalMultiLevelHierarchy"/>
    <dgm:cxn modelId="{2E242681-7CCE-482C-9761-B840DDCD3F05}" type="presParOf" srcId="{488CB9D1-47B6-402E-AAAC-A76323803155}" destId="{6021EAAC-8447-44D6-BD3E-B7D0CEF8B5A8}" srcOrd="0" destOrd="0" presId="urn:microsoft.com/office/officeart/2008/layout/HorizontalMultiLevelHierarchy"/>
    <dgm:cxn modelId="{DFEB8F6D-9E09-4D89-A47A-55E4FAA531E7}" type="presParOf" srcId="{488CB9D1-47B6-402E-AAAC-A76323803155}" destId="{AF03041A-C57B-443B-BADB-336096C4CE23}" srcOrd="1" destOrd="0" presId="urn:microsoft.com/office/officeart/2008/layout/HorizontalMultiLevelHierarchy"/>
    <dgm:cxn modelId="{C6AA8191-D19B-492C-8CB3-EE30AA303703}" type="presParOf" srcId="{46DBA754-22D8-4F4A-8302-B52E1C5BE169}" destId="{36BE2998-ACC4-46F2-8205-B9B54AA56A1F}" srcOrd="8" destOrd="0" presId="urn:microsoft.com/office/officeart/2008/layout/HorizontalMultiLevelHierarchy"/>
    <dgm:cxn modelId="{0714BDF0-900D-430C-9CEE-65F116AAF0E2}" type="presParOf" srcId="{36BE2998-ACC4-46F2-8205-B9B54AA56A1F}" destId="{B3FE3B20-1D9E-4521-9ECB-AC9F2C53FB7E}" srcOrd="0" destOrd="0" presId="urn:microsoft.com/office/officeart/2008/layout/HorizontalMultiLevelHierarchy"/>
    <dgm:cxn modelId="{0E5BA860-B746-4D4D-BDE5-049C943B4498}" type="presParOf" srcId="{46DBA754-22D8-4F4A-8302-B52E1C5BE169}" destId="{2D7EB23D-9399-40C4-9F90-2701EBC40C9E}" srcOrd="9" destOrd="0" presId="urn:microsoft.com/office/officeart/2008/layout/HorizontalMultiLevelHierarchy"/>
    <dgm:cxn modelId="{23D4CFD9-F057-4787-8258-77F6CD1AF47E}" type="presParOf" srcId="{2D7EB23D-9399-40C4-9F90-2701EBC40C9E}" destId="{81D67C2B-AD3D-4340-A491-0A5A199B0BEF}" srcOrd="0" destOrd="0" presId="urn:microsoft.com/office/officeart/2008/layout/HorizontalMultiLevelHierarchy"/>
    <dgm:cxn modelId="{E22DD3C7-D946-468C-BD12-8AEEA1FBAF2B}" type="presParOf" srcId="{2D7EB23D-9399-40C4-9F90-2701EBC40C9E}" destId="{28027D4E-296F-4A24-9E5A-77068FB01BFC}"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85931-595C-4C37-A420-C3B1FCAAA598}">
      <dsp:nvSpPr>
        <dsp:cNvPr id="0" name=""/>
        <dsp:cNvSpPr/>
      </dsp:nvSpPr>
      <dsp:spPr>
        <a:xfrm>
          <a:off x="1380422" y="249817"/>
          <a:ext cx="3413760" cy="3413760"/>
        </a:xfrm>
        <a:prstGeom prst="pie">
          <a:avLst>
            <a:gd name="adj1" fmla="val 16200000"/>
            <a:gd name="adj2" fmla="val 0"/>
          </a:avLst>
        </a:prstGeom>
        <a:solidFill>
          <a:srgbClr val="AE0F0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l-PL" sz="2000" kern="1200" dirty="0" smtClean="0">
              <a:solidFill>
                <a:schemeClr val="bg1"/>
              </a:solidFill>
            </a:rPr>
            <a:t>Planuj</a:t>
          </a:r>
          <a:endParaRPr lang="pl-PL" sz="2000" kern="1200" dirty="0">
            <a:solidFill>
              <a:schemeClr val="bg1"/>
            </a:solidFill>
          </a:endParaRPr>
        </a:p>
      </dsp:txBody>
      <dsp:txXfrm>
        <a:off x="3192560" y="957360"/>
        <a:ext cx="1259840" cy="934720"/>
      </dsp:txXfrm>
    </dsp:sp>
    <dsp:sp modelId="{321D5D5E-5B91-4EC3-AFFE-25EA87144141}">
      <dsp:nvSpPr>
        <dsp:cNvPr id="0" name=""/>
        <dsp:cNvSpPr/>
      </dsp:nvSpPr>
      <dsp:spPr>
        <a:xfrm>
          <a:off x="1380422" y="364422"/>
          <a:ext cx="3413760" cy="3413760"/>
        </a:xfrm>
        <a:prstGeom prst="pie">
          <a:avLst>
            <a:gd name="adj1" fmla="val 0"/>
            <a:gd name="adj2" fmla="val 5400000"/>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l-PL" sz="2000" kern="1200" dirty="0" smtClean="0"/>
            <a:t>Wykonuj</a:t>
          </a:r>
          <a:endParaRPr lang="pl-PL" sz="2000" kern="1200" dirty="0"/>
        </a:p>
      </dsp:txBody>
      <dsp:txXfrm>
        <a:off x="3192560" y="2135920"/>
        <a:ext cx="1259840" cy="934720"/>
      </dsp:txXfrm>
    </dsp:sp>
    <dsp:sp modelId="{B6AA6560-C424-45AC-9BF4-C0BB24ADD1EB}">
      <dsp:nvSpPr>
        <dsp:cNvPr id="0" name=""/>
        <dsp:cNvSpPr/>
      </dsp:nvSpPr>
      <dsp:spPr>
        <a:xfrm>
          <a:off x="1265817" y="364422"/>
          <a:ext cx="3413760" cy="3413760"/>
        </a:xfrm>
        <a:prstGeom prst="pie">
          <a:avLst>
            <a:gd name="adj1" fmla="val 5400000"/>
            <a:gd name="adj2" fmla="val 10800000"/>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l-PL" sz="2000" kern="1200" dirty="0" smtClean="0"/>
            <a:t>Sprawdzaj</a:t>
          </a:r>
          <a:endParaRPr lang="pl-PL" sz="2000" kern="1200" dirty="0"/>
        </a:p>
      </dsp:txBody>
      <dsp:txXfrm>
        <a:off x="1607600" y="2135920"/>
        <a:ext cx="1259840" cy="934720"/>
      </dsp:txXfrm>
    </dsp:sp>
    <dsp:sp modelId="{0F330BD0-7427-40BC-9B39-8BE49FEA7FBB}">
      <dsp:nvSpPr>
        <dsp:cNvPr id="0" name=""/>
        <dsp:cNvSpPr/>
      </dsp:nvSpPr>
      <dsp:spPr>
        <a:xfrm>
          <a:off x="1265817" y="249817"/>
          <a:ext cx="3413760" cy="3413760"/>
        </a:xfrm>
        <a:prstGeom prst="pie">
          <a:avLst>
            <a:gd name="adj1" fmla="val 10800000"/>
            <a:gd name="adj2" fmla="val 1620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l-PL" sz="2000" kern="1200" dirty="0" smtClean="0">
              <a:solidFill>
                <a:schemeClr val="bg1"/>
              </a:solidFill>
            </a:rPr>
            <a:t>Działaj</a:t>
          </a:r>
          <a:endParaRPr lang="pl-PL" sz="2000" kern="1200" dirty="0">
            <a:solidFill>
              <a:schemeClr val="bg1"/>
            </a:solidFill>
          </a:endParaRPr>
        </a:p>
      </dsp:txBody>
      <dsp:txXfrm>
        <a:off x="1607600" y="957360"/>
        <a:ext cx="1259840" cy="934720"/>
      </dsp:txXfrm>
    </dsp:sp>
    <dsp:sp modelId="{BD491858-8D0B-476A-98FC-C6D8C27B1863}">
      <dsp:nvSpPr>
        <dsp:cNvPr id="0" name=""/>
        <dsp:cNvSpPr/>
      </dsp:nvSpPr>
      <dsp:spPr>
        <a:xfrm>
          <a:off x="1169094" y="38489"/>
          <a:ext cx="3836416" cy="3836416"/>
        </a:xfrm>
        <a:prstGeom prst="circularArrow">
          <a:avLst>
            <a:gd name="adj1" fmla="val 5085"/>
            <a:gd name="adj2" fmla="val 327528"/>
            <a:gd name="adj3" fmla="val 21272472"/>
            <a:gd name="adj4" fmla="val 16200000"/>
            <a:gd name="adj5" fmla="val 5932"/>
          </a:avLst>
        </a:prstGeom>
        <a:solidFill>
          <a:schemeClr val="tx1">
            <a:lumMod val="85000"/>
            <a:lumOff val="15000"/>
          </a:schemeClr>
        </a:solidFill>
        <a:ln>
          <a:noFill/>
        </a:ln>
        <a:effectLst/>
      </dsp:spPr>
      <dsp:style>
        <a:lnRef idx="0">
          <a:scrgbClr r="0" g="0" b="0"/>
        </a:lnRef>
        <a:fillRef idx="1">
          <a:scrgbClr r="0" g="0" b="0"/>
        </a:fillRef>
        <a:effectRef idx="0">
          <a:scrgbClr r="0" g="0" b="0"/>
        </a:effectRef>
        <a:fontRef idx="minor">
          <a:schemeClr val="lt1"/>
        </a:fontRef>
      </dsp:style>
    </dsp:sp>
    <dsp:sp modelId="{0021C0C4-5FD2-4D74-861F-3180CE57BF1F}">
      <dsp:nvSpPr>
        <dsp:cNvPr id="0" name=""/>
        <dsp:cNvSpPr/>
      </dsp:nvSpPr>
      <dsp:spPr>
        <a:xfrm>
          <a:off x="1169094" y="153094"/>
          <a:ext cx="3836416" cy="3836416"/>
        </a:xfrm>
        <a:prstGeom prst="circularArrow">
          <a:avLst>
            <a:gd name="adj1" fmla="val 5085"/>
            <a:gd name="adj2" fmla="val 327528"/>
            <a:gd name="adj3" fmla="val 5072472"/>
            <a:gd name="adj4" fmla="val 0"/>
            <a:gd name="adj5" fmla="val 5932"/>
          </a:avLst>
        </a:prstGeom>
        <a:solidFill>
          <a:schemeClr val="tx1">
            <a:lumMod val="85000"/>
            <a:lumOff val="15000"/>
          </a:schemeClr>
        </a:solidFill>
        <a:ln>
          <a:noFill/>
        </a:ln>
        <a:effectLst/>
      </dsp:spPr>
      <dsp:style>
        <a:lnRef idx="0">
          <a:scrgbClr r="0" g="0" b="0"/>
        </a:lnRef>
        <a:fillRef idx="1">
          <a:scrgbClr r="0" g="0" b="0"/>
        </a:fillRef>
        <a:effectRef idx="0">
          <a:scrgbClr r="0" g="0" b="0"/>
        </a:effectRef>
        <a:fontRef idx="minor">
          <a:schemeClr val="lt1"/>
        </a:fontRef>
      </dsp:style>
    </dsp:sp>
    <dsp:sp modelId="{8AD2E9BE-7D7B-4C50-9593-2565CD460315}">
      <dsp:nvSpPr>
        <dsp:cNvPr id="0" name=""/>
        <dsp:cNvSpPr/>
      </dsp:nvSpPr>
      <dsp:spPr>
        <a:xfrm>
          <a:off x="1054489" y="153094"/>
          <a:ext cx="3836416" cy="3836416"/>
        </a:xfrm>
        <a:prstGeom prst="circularArrow">
          <a:avLst>
            <a:gd name="adj1" fmla="val 5085"/>
            <a:gd name="adj2" fmla="val 327528"/>
            <a:gd name="adj3" fmla="val 10472472"/>
            <a:gd name="adj4" fmla="val 5400000"/>
            <a:gd name="adj5" fmla="val 5932"/>
          </a:avLst>
        </a:prstGeom>
        <a:solidFill>
          <a:schemeClr val="tx1">
            <a:lumMod val="85000"/>
            <a:lumOff val="15000"/>
          </a:schemeClr>
        </a:solidFill>
        <a:ln>
          <a:noFill/>
        </a:ln>
        <a:effectLst/>
      </dsp:spPr>
      <dsp:style>
        <a:lnRef idx="0">
          <a:scrgbClr r="0" g="0" b="0"/>
        </a:lnRef>
        <a:fillRef idx="1">
          <a:scrgbClr r="0" g="0" b="0"/>
        </a:fillRef>
        <a:effectRef idx="0">
          <a:scrgbClr r="0" g="0" b="0"/>
        </a:effectRef>
        <a:fontRef idx="minor">
          <a:schemeClr val="lt1"/>
        </a:fontRef>
      </dsp:style>
    </dsp:sp>
    <dsp:sp modelId="{ACA56EFC-8196-4810-B3A1-371F64E7DF2F}">
      <dsp:nvSpPr>
        <dsp:cNvPr id="0" name=""/>
        <dsp:cNvSpPr/>
      </dsp:nvSpPr>
      <dsp:spPr>
        <a:xfrm>
          <a:off x="1054489" y="38489"/>
          <a:ext cx="3836416" cy="3836416"/>
        </a:xfrm>
        <a:prstGeom prst="circularArrow">
          <a:avLst>
            <a:gd name="adj1" fmla="val 5085"/>
            <a:gd name="adj2" fmla="val 327528"/>
            <a:gd name="adj3" fmla="val 15872472"/>
            <a:gd name="adj4" fmla="val 10800000"/>
            <a:gd name="adj5" fmla="val 5932"/>
          </a:avLst>
        </a:prstGeom>
        <a:solidFill>
          <a:schemeClr val="tx1">
            <a:lumMod val="85000"/>
            <a:lumOff val="15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85931-595C-4C37-A420-C3B1FCAAA598}">
      <dsp:nvSpPr>
        <dsp:cNvPr id="0" name=""/>
        <dsp:cNvSpPr/>
      </dsp:nvSpPr>
      <dsp:spPr>
        <a:xfrm>
          <a:off x="1043111" y="-56704"/>
          <a:ext cx="3165368" cy="3165368"/>
        </a:xfrm>
        <a:prstGeom prst="pie">
          <a:avLst>
            <a:gd name="adj1" fmla="val 16200000"/>
            <a:gd name="adj2" fmla="val 0"/>
          </a:avLst>
        </a:prstGeom>
        <a:solidFill>
          <a:srgbClr val="AE0F0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l-PL" sz="1800" kern="1200" dirty="0" smtClean="0">
              <a:solidFill>
                <a:schemeClr val="bg1"/>
              </a:solidFill>
            </a:rPr>
            <a:t>Planuj</a:t>
          </a:r>
          <a:endParaRPr lang="pl-PL" sz="1800" kern="1200" dirty="0">
            <a:solidFill>
              <a:schemeClr val="bg1"/>
            </a:solidFill>
          </a:endParaRPr>
        </a:p>
      </dsp:txBody>
      <dsp:txXfrm>
        <a:off x="2723394" y="599355"/>
        <a:ext cx="1168171" cy="866708"/>
      </dsp:txXfrm>
    </dsp:sp>
    <dsp:sp modelId="{321D5D5E-5B91-4EC3-AFFE-25EA87144141}">
      <dsp:nvSpPr>
        <dsp:cNvPr id="0" name=""/>
        <dsp:cNvSpPr/>
      </dsp:nvSpPr>
      <dsp:spPr>
        <a:xfrm>
          <a:off x="778929" y="336596"/>
          <a:ext cx="3165368" cy="3165368"/>
        </a:xfrm>
        <a:prstGeom prst="pie">
          <a:avLst>
            <a:gd name="adj1" fmla="val 0"/>
            <a:gd name="adj2" fmla="val 5400000"/>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l-PL" sz="1800" kern="1200" dirty="0" smtClean="0"/>
            <a:t>Wykonuj</a:t>
          </a:r>
          <a:endParaRPr lang="pl-PL" sz="1800" kern="1200" dirty="0"/>
        </a:p>
      </dsp:txBody>
      <dsp:txXfrm>
        <a:off x="2459212" y="1979196"/>
        <a:ext cx="1168171" cy="866708"/>
      </dsp:txXfrm>
    </dsp:sp>
    <dsp:sp modelId="{B6AA6560-C424-45AC-9BF4-C0BB24ADD1EB}">
      <dsp:nvSpPr>
        <dsp:cNvPr id="0" name=""/>
        <dsp:cNvSpPr/>
      </dsp:nvSpPr>
      <dsp:spPr>
        <a:xfrm>
          <a:off x="672663" y="336596"/>
          <a:ext cx="3165368" cy="3165368"/>
        </a:xfrm>
        <a:prstGeom prst="pie">
          <a:avLst>
            <a:gd name="adj1" fmla="val 5400000"/>
            <a:gd name="adj2" fmla="val 10800000"/>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l-PL" sz="1800" kern="1200" dirty="0" smtClean="0"/>
            <a:t>Sprawdzaj</a:t>
          </a:r>
          <a:endParaRPr lang="pl-PL" sz="1800" kern="1200" dirty="0"/>
        </a:p>
      </dsp:txBody>
      <dsp:txXfrm>
        <a:off x="989577" y="1979196"/>
        <a:ext cx="1168171" cy="866708"/>
      </dsp:txXfrm>
    </dsp:sp>
    <dsp:sp modelId="{0F330BD0-7427-40BC-9B39-8BE49FEA7FBB}">
      <dsp:nvSpPr>
        <dsp:cNvPr id="0" name=""/>
        <dsp:cNvSpPr/>
      </dsp:nvSpPr>
      <dsp:spPr>
        <a:xfrm>
          <a:off x="672663" y="230330"/>
          <a:ext cx="3165368" cy="3165368"/>
        </a:xfrm>
        <a:prstGeom prst="pie">
          <a:avLst>
            <a:gd name="adj1" fmla="val 10800000"/>
            <a:gd name="adj2" fmla="val 1620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l-PL" sz="1800" kern="1200" dirty="0" smtClean="0">
              <a:solidFill>
                <a:schemeClr val="bg1"/>
              </a:solidFill>
            </a:rPr>
            <a:t>Działaj</a:t>
          </a:r>
          <a:endParaRPr lang="pl-PL" sz="1800" kern="1200" dirty="0">
            <a:solidFill>
              <a:schemeClr val="bg1"/>
            </a:solidFill>
          </a:endParaRPr>
        </a:p>
      </dsp:txBody>
      <dsp:txXfrm>
        <a:off x="989577" y="886391"/>
        <a:ext cx="1168171" cy="866708"/>
      </dsp:txXfrm>
    </dsp:sp>
    <dsp:sp modelId="{BD491858-8D0B-476A-98FC-C6D8C27B1863}">
      <dsp:nvSpPr>
        <dsp:cNvPr id="0" name=""/>
        <dsp:cNvSpPr/>
      </dsp:nvSpPr>
      <dsp:spPr>
        <a:xfrm>
          <a:off x="847159" y="-252656"/>
          <a:ext cx="3557271" cy="3557271"/>
        </a:xfrm>
        <a:prstGeom prst="circularArrow">
          <a:avLst>
            <a:gd name="adj1" fmla="val 5085"/>
            <a:gd name="adj2" fmla="val 327528"/>
            <a:gd name="adj3" fmla="val 21272472"/>
            <a:gd name="adj4" fmla="val 16200000"/>
            <a:gd name="adj5" fmla="val 5932"/>
          </a:avLst>
        </a:prstGeom>
        <a:solidFill>
          <a:schemeClr val="tx1">
            <a:lumMod val="85000"/>
            <a:lumOff val="15000"/>
          </a:schemeClr>
        </a:solidFill>
        <a:ln>
          <a:noFill/>
        </a:ln>
        <a:effectLst/>
      </dsp:spPr>
      <dsp:style>
        <a:lnRef idx="0">
          <a:scrgbClr r="0" g="0" b="0"/>
        </a:lnRef>
        <a:fillRef idx="1">
          <a:scrgbClr r="0" g="0" b="0"/>
        </a:fillRef>
        <a:effectRef idx="0">
          <a:scrgbClr r="0" g="0" b="0"/>
        </a:effectRef>
        <a:fontRef idx="minor">
          <a:schemeClr val="lt1"/>
        </a:fontRef>
      </dsp:style>
    </dsp:sp>
    <dsp:sp modelId="{0021C0C4-5FD2-4D74-861F-3180CE57BF1F}">
      <dsp:nvSpPr>
        <dsp:cNvPr id="0" name=""/>
        <dsp:cNvSpPr/>
      </dsp:nvSpPr>
      <dsp:spPr>
        <a:xfrm>
          <a:off x="582978" y="140645"/>
          <a:ext cx="3557271" cy="3557271"/>
        </a:xfrm>
        <a:prstGeom prst="circularArrow">
          <a:avLst>
            <a:gd name="adj1" fmla="val 5085"/>
            <a:gd name="adj2" fmla="val 327528"/>
            <a:gd name="adj3" fmla="val 5072472"/>
            <a:gd name="adj4" fmla="val 0"/>
            <a:gd name="adj5" fmla="val 5932"/>
          </a:avLst>
        </a:prstGeom>
        <a:solidFill>
          <a:schemeClr val="tx1">
            <a:lumMod val="85000"/>
            <a:lumOff val="15000"/>
          </a:schemeClr>
        </a:solidFill>
        <a:ln>
          <a:noFill/>
        </a:ln>
        <a:effectLst/>
      </dsp:spPr>
      <dsp:style>
        <a:lnRef idx="0">
          <a:scrgbClr r="0" g="0" b="0"/>
        </a:lnRef>
        <a:fillRef idx="1">
          <a:scrgbClr r="0" g="0" b="0"/>
        </a:fillRef>
        <a:effectRef idx="0">
          <a:scrgbClr r="0" g="0" b="0"/>
        </a:effectRef>
        <a:fontRef idx="minor">
          <a:schemeClr val="lt1"/>
        </a:fontRef>
      </dsp:style>
    </dsp:sp>
    <dsp:sp modelId="{8AD2E9BE-7D7B-4C50-9593-2565CD460315}">
      <dsp:nvSpPr>
        <dsp:cNvPr id="0" name=""/>
        <dsp:cNvSpPr/>
      </dsp:nvSpPr>
      <dsp:spPr>
        <a:xfrm>
          <a:off x="476712" y="140645"/>
          <a:ext cx="3557271" cy="3557271"/>
        </a:xfrm>
        <a:prstGeom prst="circularArrow">
          <a:avLst>
            <a:gd name="adj1" fmla="val 5085"/>
            <a:gd name="adj2" fmla="val 327528"/>
            <a:gd name="adj3" fmla="val 10472472"/>
            <a:gd name="adj4" fmla="val 5400000"/>
            <a:gd name="adj5" fmla="val 5932"/>
          </a:avLst>
        </a:prstGeom>
        <a:solidFill>
          <a:schemeClr val="tx1">
            <a:lumMod val="85000"/>
            <a:lumOff val="15000"/>
          </a:schemeClr>
        </a:solidFill>
        <a:ln>
          <a:noFill/>
        </a:ln>
        <a:effectLst/>
      </dsp:spPr>
      <dsp:style>
        <a:lnRef idx="0">
          <a:scrgbClr r="0" g="0" b="0"/>
        </a:lnRef>
        <a:fillRef idx="1">
          <a:scrgbClr r="0" g="0" b="0"/>
        </a:fillRef>
        <a:effectRef idx="0">
          <a:scrgbClr r="0" g="0" b="0"/>
        </a:effectRef>
        <a:fontRef idx="minor">
          <a:schemeClr val="lt1"/>
        </a:fontRef>
      </dsp:style>
    </dsp:sp>
    <dsp:sp modelId="{ACA56EFC-8196-4810-B3A1-371F64E7DF2F}">
      <dsp:nvSpPr>
        <dsp:cNvPr id="0" name=""/>
        <dsp:cNvSpPr/>
      </dsp:nvSpPr>
      <dsp:spPr>
        <a:xfrm>
          <a:off x="476712" y="34379"/>
          <a:ext cx="3557271" cy="3557271"/>
        </a:xfrm>
        <a:prstGeom prst="circularArrow">
          <a:avLst>
            <a:gd name="adj1" fmla="val 5085"/>
            <a:gd name="adj2" fmla="val 327528"/>
            <a:gd name="adj3" fmla="val 15872472"/>
            <a:gd name="adj4" fmla="val 10800000"/>
            <a:gd name="adj5" fmla="val 5932"/>
          </a:avLst>
        </a:prstGeom>
        <a:solidFill>
          <a:schemeClr val="tx1">
            <a:lumMod val="85000"/>
            <a:lumOff val="15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BE2998-ACC4-46F2-8205-B9B54AA56A1F}">
      <dsp:nvSpPr>
        <dsp:cNvPr id="0" name=""/>
        <dsp:cNvSpPr/>
      </dsp:nvSpPr>
      <dsp:spPr>
        <a:xfrm>
          <a:off x="2338798" y="2732980"/>
          <a:ext cx="1823034" cy="2243160"/>
        </a:xfrm>
        <a:custGeom>
          <a:avLst/>
          <a:gdLst/>
          <a:ahLst/>
          <a:cxnLst/>
          <a:rect l="0" t="0" r="0" b="0"/>
          <a:pathLst>
            <a:path>
              <a:moveTo>
                <a:pt x="0" y="0"/>
              </a:moveTo>
              <a:lnTo>
                <a:pt x="911517" y="0"/>
              </a:lnTo>
              <a:lnTo>
                <a:pt x="911517" y="2243160"/>
              </a:lnTo>
              <a:lnTo>
                <a:pt x="1823034" y="2243160"/>
              </a:lnTo>
            </a:path>
          </a:pathLst>
        </a:custGeom>
        <a:noFill/>
        <a:ln w="25400" cap="flat" cmpd="sng" algn="ctr">
          <a:solidFill>
            <a:srgbClr val="AB1D19"/>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pl-PL" sz="1000" kern="1200"/>
        </a:p>
      </dsp:txBody>
      <dsp:txXfrm>
        <a:off x="3178052" y="3782297"/>
        <a:ext cx="144527" cy="144527"/>
      </dsp:txXfrm>
    </dsp:sp>
    <dsp:sp modelId="{70D33DD2-6277-4D74-994F-E9F1F6234DFD}">
      <dsp:nvSpPr>
        <dsp:cNvPr id="0" name=""/>
        <dsp:cNvSpPr/>
      </dsp:nvSpPr>
      <dsp:spPr>
        <a:xfrm>
          <a:off x="2338798" y="2732980"/>
          <a:ext cx="1815863" cy="1336313"/>
        </a:xfrm>
        <a:custGeom>
          <a:avLst/>
          <a:gdLst/>
          <a:ahLst/>
          <a:cxnLst/>
          <a:rect l="0" t="0" r="0" b="0"/>
          <a:pathLst>
            <a:path>
              <a:moveTo>
                <a:pt x="0" y="0"/>
              </a:moveTo>
              <a:lnTo>
                <a:pt x="907931" y="0"/>
              </a:lnTo>
              <a:lnTo>
                <a:pt x="907931" y="1336313"/>
              </a:lnTo>
              <a:lnTo>
                <a:pt x="1815863" y="1336313"/>
              </a:lnTo>
            </a:path>
          </a:pathLst>
        </a:custGeom>
        <a:noFill/>
        <a:ln w="25400" cap="flat" cmpd="sng" algn="ctr">
          <a:solidFill>
            <a:srgbClr val="AB1D19"/>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pl-PL" sz="800" kern="1200"/>
        </a:p>
      </dsp:txBody>
      <dsp:txXfrm>
        <a:off x="3190365" y="3344773"/>
        <a:ext cx="112728" cy="112728"/>
      </dsp:txXfrm>
    </dsp:sp>
    <dsp:sp modelId="{E42AF0A9-B65D-43AE-8F48-94F680E34DBE}">
      <dsp:nvSpPr>
        <dsp:cNvPr id="0" name=""/>
        <dsp:cNvSpPr/>
      </dsp:nvSpPr>
      <dsp:spPr>
        <a:xfrm>
          <a:off x="2338798" y="2681997"/>
          <a:ext cx="1815863" cy="91440"/>
        </a:xfrm>
        <a:custGeom>
          <a:avLst/>
          <a:gdLst/>
          <a:ahLst/>
          <a:cxnLst/>
          <a:rect l="0" t="0" r="0" b="0"/>
          <a:pathLst>
            <a:path>
              <a:moveTo>
                <a:pt x="0" y="50983"/>
              </a:moveTo>
              <a:lnTo>
                <a:pt x="907931" y="50983"/>
              </a:lnTo>
              <a:lnTo>
                <a:pt x="907931" y="45720"/>
              </a:lnTo>
              <a:lnTo>
                <a:pt x="1815863" y="45720"/>
              </a:lnTo>
            </a:path>
          </a:pathLst>
        </a:custGeom>
        <a:noFill/>
        <a:ln w="25400" cap="flat" cmpd="sng" algn="ctr">
          <a:solidFill>
            <a:srgbClr val="AB1D19"/>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l-PL" sz="600" kern="1200"/>
        </a:p>
      </dsp:txBody>
      <dsp:txXfrm>
        <a:off x="3201333" y="2682320"/>
        <a:ext cx="90793" cy="90793"/>
      </dsp:txXfrm>
    </dsp:sp>
    <dsp:sp modelId="{3F0025B4-685D-4F72-BD13-580D3C7F3DED}">
      <dsp:nvSpPr>
        <dsp:cNvPr id="0" name=""/>
        <dsp:cNvSpPr/>
      </dsp:nvSpPr>
      <dsp:spPr>
        <a:xfrm>
          <a:off x="2338798" y="1530656"/>
          <a:ext cx="1815863" cy="1202323"/>
        </a:xfrm>
        <a:custGeom>
          <a:avLst/>
          <a:gdLst/>
          <a:ahLst/>
          <a:cxnLst/>
          <a:rect l="0" t="0" r="0" b="0"/>
          <a:pathLst>
            <a:path>
              <a:moveTo>
                <a:pt x="0" y="1202323"/>
              </a:moveTo>
              <a:lnTo>
                <a:pt x="907931" y="1202323"/>
              </a:lnTo>
              <a:lnTo>
                <a:pt x="907931" y="0"/>
              </a:lnTo>
              <a:lnTo>
                <a:pt x="1815863" y="0"/>
              </a:lnTo>
            </a:path>
          </a:pathLst>
        </a:custGeom>
        <a:noFill/>
        <a:ln w="25400" cap="flat" cmpd="sng" algn="ctr">
          <a:solidFill>
            <a:srgbClr val="AB1D19"/>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pl-PL" sz="800" kern="1200"/>
        </a:p>
      </dsp:txBody>
      <dsp:txXfrm>
        <a:off x="3192284" y="2077373"/>
        <a:ext cx="108891" cy="108891"/>
      </dsp:txXfrm>
    </dsp:sp>
    <dsp:sp modelId="{116B1AC5-D46F-4403-82BC-F4405E4176F8}">
      <dsp:nvSpPr>
        <dsp:cNvPr id="0" name=""/>
        <dsp:cNvSpPr/>
      </dsp:nvSpPr>
      <dsp:spPr>
        <a:xfrm>
          <a:off x="2338798" y="480510"/>
          <a:ext cx="1815863" cy="2252470"/>
        </a:xfrm>
        <a:custGeom>
          <a:avLst/>
          <a:gdLst/>
          <a:ahLst/>
          <a:cxnLst/>
          <a:rect l="0" t="0" r="0" b="0"/>
          <a:pathLst>
            <a:path>
              <a:moveTo>
                <a:pt x="0" y="2252470"/>
              </a:moveTo>
              <a:lnTo>
                <a:pt x="907931" y="2252470"/>
              </a:lnTo>
              <a:lnTo>
                <a:pt x="907931" y="0"/>
              </a:lnTo>
              <a:lnTo>
                <a:pt x="1815863" y="0"/>
              </a:lnTo>
            </a:path>
          </a:pathLst>
        </a:custGeom>
        <a:noFill/>
        <a:ln w="25400" cap="flat" cmpd="sng" algn="ctr">
          <a:solidFill>
            <a:srgbClr val="AB1D19"/>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pl-PL" sz="1100" kern="1200"/>
        </a:p>
      </dsp:txBody>
      <dsp:txXfrm>
        <a:off x="3174398" y="1534414"/>
        <a:ext cx="144663" cy="144663"/>
      </dsp:txXfrm>
    </dsp:sp>
    <dsp:sp modelId="{B10F1B48-36B4-4BDD-A218-B61A5A270457}">
      <dsp:nvSpPr>
        <dsp:cNvPr id="0" name=""/>
        <dsp:cNvSpPr/>
      </dsp:nvSpPr>
      <dsp:spPr>
        <a:xfrm>
          <a:off x="9583" y="1912230"/>
          <a:ext cx="3016927" cy="1641501"/>
        </a:xfrm>
        <a:prstGeom prst="rect">
          <a:avLst/>
        </a:prstGeom>
        <a:solidFill>
          <a:srgbClr val="AB1D19"/>
        </a:solidFill>
        <a:ln w="15875" cap="flat" cmpd="sng" algn="ctr">
          <a:solidFill>
            <a:srgbClr val="AB1D1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2700" rIns="108000" bIns="12700" numCol="1" spcCol="1270" anchor="ctr" anchorCtr="0">
          <a:noAutofit/>
        </a:bodyPr>
        <a:lstStyle/>
        <a:p>
          <a:pPr marL="36000" lvl="0" algn="l" defTabSz="889000">
            <a:lnSpc>
              <a:spcPct val="90000"/>
            </a:lnSpc>
            <a:spcBef>
              <a:spcPct val="0"/>
            </a:spcBef>
            <a:spcAft>
              <a:spcPct val="35000"/>
            </a:spcAft>
          </a:pPr>
          <a:r>
            <a:rPr lang="pl-PL" sz="2000" b="1" kern="1200" dirty="0">
              <a:solidFill>
                <a:schemeClr val="bg1"/>
              </a:solidFill>
            </a:rPr>
            <a:t>Ryzyko naruszenia praw lub </a:t>
          </a:r>
          <a:r>
            <a:rPr lang="pl-PL" sz="2000" b="1" kern="1200" dirty="0" smtClean="0">
              <a:solidFill>
                <a:schemeClr val="bg1"/>
              </a:solidFill>
            </a:rPr>
            <a:t> wolności.</a:t>
          </a:r>
        </a:p>
        <a:p>
          <a:pPr marL="36000" lvl="0" algn="l" defTabSz="889000">
            <a:lnSpc>
              <a:spcPct val="90000"/>
            </a:lnSpc>
            <a:spcBef>
              <a:spcPct val="0"/>
            </a:spcBef>
            <a:spcAft>
              <a:spcPct val="35000"/>
            </a:spcAft>
          </a:pPr>
          <a:r>
            <a:rPr lang="pl-PL" sz="2000" b="1" kern="1200" dirty="0" smtClean="0">
              <a:solidFill>
                <a:schemeClr val="bg1"/>
              </a:solidFill>
            </a:rPr>
            <a:t>Dotyczy sytuacji gdy: </a:t>
          </a:r>
          <a:endParaRPr lang="pl-PL" sz="2000" b="1" kern="1200" dirty="0">
            <a:solidFill>
              <a:schemeClr val="bg1"/>
            </a:solidFill>
          </a:endParaRPr>
        </a:p>
      </dsp:txBody>
      <dsp:txXfrm>
        <a:off x="9583" y="1912230"/>
        <a:ext cx="3016927" cy="1641501"/>
      </dsp:txXfrm>
    </dsp:sp>
    <dsp:sp modelId="{0B390E0E-9350-47ED-A576-2B02CAB313DF}">
      <dsp:nvSpPr>
        <dsp:cNvPr id="0" name=""/>
        <dsp:cNvSpPr/>
      </dsp:nvSpPr>
      <dsp:spPr>
        <a:xfrm>
          <a:off x="4154661" y="0"/>
          <a:ext cx="3907249" cy="961021"/>
        </a:xfrm>
        <a:prstGeom prst="rect">
          <a:avLst/>
        </a:prstGeom>
        <a:solidFill>
          <a:srgbClr val="545454"/>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72000" rIns="108000" bIns="72000" numCol="1" spcCol="1270" anchor="ctr" anchorCtr="0">
          <a:noAutofit/>
        </a:bodyPr>
        <a:lstStyle/>
        <a:p>
          <a:pPr marL="72000" lvl="0" algn="l" defTabSz="533400">
            <a:lnSpc>
              <a:spcPct val="90000"/>
            </a:lnSpc>
            <a:spcBef>
              <a:spcPct val="0"/>
            </a:spcBef>
            <a:spcAft>
              <a:spcPct val="35000"/>
            </a:spcAft>
          </a:pPr>
          <a:r>
            <a:rPr lang="pl-PL" sz="1200" kern="1200" dirty="0" smtClean="0">
              <a:solidFill>
                <a:schemeClr val="bg1"/>
              </a:solidFill>
            </a:rPr>
            <a:t>Przetwarzanie </a:t>
          </a:r>
          <a:r>
            <a:rPr lang="pl-PL" sz="1200" kern="1200" dirty="0">
              <a:solidFill>
                <a:schemeClr val="bg1"/>
              </a:solidFill>
            </a:rPr>
            <a:t>może poskutkować dyskryminacją, kradzieżą tożsamości lub oszustwem dotyczącym tożsamości, stratą finansową, naruszeniem dobrego imienia, naruszeniem poufności danych osobowych chronionych </a:t>
          </a:r>
          <a:r>
            <a:rPr lang="pl-PL" sz="1200" kern="1200" dirty="0" smtClean="0">
              <a:solidFill>
                <a:schemeClr val="bg1"/>
              </a:solidFill>
            </a:rPr>
            <a:t>tajemnicą</a:t>
          </a:r>
          <a:endParaRPr lang="pl-PL" sz="1200" kern="1200" dirty="0">
            <a:solidFill>
              <a:schemeClr val="bg1"/>
            </a:solidFill>
          </a:endParaRPr>
        </a:p>
      </dsp:txBody>
      <dsp:txXfrm>
        <a:off x="4154661" y="0"/>
        <a:ext cx="3907249" cy="961021"/>
      </dsp:txXfrm>
    </dsp:sp>
    <dsp:sp modelId="{36709612-0F21-4FAB-BA90-30AB5B3345BA}">
      <dsp:nvSpPr>
        <dsp:cNvPr id="0" name=""/>
        <dsp:cNvSpPr/>
      </dsp:nvSpPr>
      <dsp:spPr>
        <a:xfrm>
          <a:off x="4154661" y="1172621"/>
          <a:ext cx="3907249" cy="716071"/>
        </a:xfrm>
        <a:prstGeom prst="rect">
          <a:avLst/>
        </a:prstGeom>
        <a:solidFill>
          <a:srgbClr val="545454"/>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72000" rIns="108000" bIns="72000" numCol="1" spcCol="1270" anchor="ctr" anchorCtr="0">
          <a:noAutofit/>
        </a:bodyPr>
        <a:lstStyle/>
        <a:p>
          <a:pPr marL="72000" lvl="0" algn="l" defTabSz="533400">
            <a:lnSpc>
              <a:spcPct val="90000"/>
            </a:lnSpc>
            <a:spcBef>
              <a:spcPct val="0"/>
            </a:spcBef>
            <a:spcAft>
              <a:spcPct val="35000"/>
            </a:spcAft>
          </a:pPr>
          <a:r>
            <a:rPr lang="pl-PL" sz="1200" kern="1200" dirty="0" smtClean="0">
              <a:solidFill>
                <a:schemeClr val="bg1"/>
              </a:solidFill>
            </a:rPr>
            <a:t>Osoby mogą </a:t>
          </a:r>
          <a:r>
            <a:rPr lang="pl-PL" sz="1200" kern="1200" dirty="0">
              <a:solidFill>
                <a:schemeClr val="bg1"/>
              </a:solidFill>
            </a:rPr>
            <a:t>zostać pozbawione przysługujących im praw i wolności lub możliwości sprawowania kontroli nad swoimi danymi osobowymi;</a:t>
          </a:r>
        </a:p>
      </dsp:txBody>
      <dsp:txXfrm>
        <a:off x="4154661" y="1172621"/>
        <a:ext cx="3907249" cy="716071"/>
      </dsp:txXfrm>
    </dsp:sp>
    <dsp:sp modelId="{C85F4685-172A-40AA-B169-030DC49FFE7A}">
      <dsp:nvSpPr>
        <dsp:cNvPr id="0" name=""/>
        <dsp:cNvSpPr/>
      </dsp:nvSpPr>
      <dsp:spPr>
        <a:xfrm>
          <a:off x="4154661" y="2100542"/>
          <a:ext cx="3907249" cy="1254349"/>
        </a:xfrm>
        <a:prstGeom prst="rect">
          <a:avLst/>
        </a:prstGeom>
        <a:solidFill>
          <a:srgbClr val="545454"/>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72000" rIns="108000" bIns="72000" numCol="1" spcCol="1270" anchor="ctr" anchorCtr="0">
          <a:noAutofit/>
        </a:bodyPr>
        <a:lstStyle/>
        <a:p>
          <a:pPr marL="72000" lvl="0" algn="l" defTabSz="533400">
            <a:lnSpc>
              <a:spcPct val="90000"/>
            </a:lnSpc>
            <a:spcBef>
              <a:spcPct val="0"/>
            </a:spcBef>
            <a:spcAft>
              <a:spcPct val="35000"/>
            </a:spcAft>
          </a:pPr>
          <a:r>
            <a:rPr lang="pl-PL" sz="1200" kern="1200" dirty="0" smtClean="0">
              <a:solidFill>
                <a:schemeClr val="bg1"/>
              </a:solidFill>
            </a:rPr>
            <a:t>Przetwarzane są dane osobowe ujawniające pochodzenie rasowe lub etniczne, poglądy polityczne, wyznanie lub przekonania światopoglądowe, lub przynależność do związków zawodowych oraz jeżeli przetwarzane są dane genetyczne, dane dotyczące zdrowia, seksualności </a:t>
          </a:r>
          <a:r>
            <a:rPr lang="pl-PL" sz="1200" kern="1200" dirty="0">
              <a:solidFill>
                <a:schemeClr val="bg1"/>
              </a:solidFill>
            </a:rPr>
            <a:t>lub wyroków </a:t>
          </a:r>
          <a:r>
            <a:rPr lang="pl-PL" sz="1200" kern="1200" dirty="0" smtClean="0">
              <a:solidFill>
                <a:schemeClr val="bg1"/>
              </a:solidFill>
            </a:rPr>
            <a:t>skazujących</a:t>
          </a:r>
          <a:endParaRPr lang="pl-PL" sz="1200" kern="1200" dirty="0">
            <a:solidFill>
              <a:schemeClr val="bg1"/>
            </a:solidFill>
          </a:endParaRPr>
        </a:p>
      </dsp:txBody>
      <dsp:txXfrm>
        <a:off x="4154661" y="2100542"/>
        <a:ext cx="3907249" cy="1254349"/>
      </dsp:txXfrm>
    </dsp:sp>
    <dsp:sp modelId="{6021EAAC-8447-44D6-BD3E-B7D0CEF8B5A8}">
      <dsp:nvSpPr>
        <dsp:cNvPr id="0" name=""/>
        <dsp:cNvSpPr/>
      </dsp:nvSpPr>
      <dsp:spPr>
        <a:xfrm>
          <a:off x="4154661" y="3566742"/>
          <a:ext cx="3877259" cy="1005102"/>
        </a:xfrm>
        <a:prstGeom prst="rect">
          <a:avLst/>
        </a:prstGeom>
        <a:solidFill>
          <a:srgbClr val="545454"/>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72000" rIns="108000" bIns="72000" numCol="1" spcCol="1270" anchor="ctr" anchorCtr="0">
          <a:noAutofit/>
        </a:bodyPr>
        <a:lstStyle/>
        <a:p>
          <a:pPr marL="72000" lvl="0" algn="l" defTabSz="533400">
            <a:lnSpc>
              <a:spcPct val="90000"/>
            </a:lnSpc>
            <a:spcBef>
              <a:spcPct val="0"/>
            </a:spcBef>
            <a:spcAft>
              <a:spcPct val="35000"/>
            </a:spcAft>
          </a:pPr>
          <a:r>
            <a:rPr lang="pl-PL" sz="1200" kern="1200" dirty="0" err="1" smtClean="0">
              <a:solidFill>
                <a:schemeClr val="bg1"/>
              </a:solidFill>
            </a:rPr>
            <a:t>Oeniane</a:t>
          </a:r>
          <a:r>
            <a:rPr lang="pl-PL" sz="1200" kern="1200" dirty="0" smtClean="0">
              <a:solidFill>
                <a:schemeClr val="bg1"/>
              </a:solidFill>
            </a:rPr>
            <a:t> </a:t>
          </a:r>
          <a:r>
            <a:rPr lang="pl-PL" sz="1200" kern="1200" dirty="0">
              <a:solidFill>
                <a:schemeClr val="bg1"/>
              </a:solidFill>
            </a:rPr>
            <a:t>są czynniki osobowe, </a:t>
          </a:r>
          <a:r>
            <a:rPr lang="pl-PL" sz="1200" kern="1200" dirty="0" err="1" smtClean="0">
              <a:solidFill>
                <a:schemeClr val="bg1"/>
              </a:solidFill>
            </a:rPr>
            <a:t>np</a:t>
          </a:r>
          <a:r>
            <a:rPr lang="pl-PL" sz="1200" kern="1200" dirty="0" smtClean="0">
              <a:solidFill>
                <a:schemeClr val="bg1"/>
              </a:solidFill>
            </a:rPr>
            <a:t> </a:t>
          </a:r>
          <a:r>
            <a:rPr lang="pl-PL" sz="1200" kern="1200" dirty="0">
              <a:solidFill>
                <a:schemeClr val="bg1"/>
              </a:solidFill>
            </a:rPr>
            <a:t>dotyczące efektów pracy, sytuacji ekonomicznej, zdrowia, osobistych preferencji lub zainteresowań, wiarygodności lub zachowania, lokalizacji lub przemieszczania się – w celu tworzenia lub wykorzystywania profili osobistych; </a:t>
          </a:r>
        </a:p>
      </dsp:txBody>
      <dsp:txXfrm>
        <a:off x="4154661" y="3566742"/>
        <a:ext cx="3877259" cy="1005102"/>
      </dsp:txXfrm>
    </dsp:sp>
    <dsp:sp modelId="{81D67C2B-AD3D-4340-A491-0A5A199B0BEF}">
      <dsp:nvSpPr>
        <dsp:cNvPr id="0" name=""/>
        <dsp:cNvSpPr/>
      </dsp:nvSpPr>
      <dsp:spPr>
        <a:xfrm>
          <a:off x="4161832" y="4758748"/>
          <a:ext cx="3907249" cy="434784"/>
        </a:xfrm>
        <a:prstGeom prst="rect">
          <a:avLst/>
        </a:prstGeom>
        <a:solidFill>
          <a:srgbClr val="545454"/>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72000" rIns="108000" bIns="72000" numCol="1" spcCol="1270" anchor="ctr" anchorCtr="0">
          <a:noAutofit/>
        </a:bodyPr>
        <a:lstStyle/>
        <a:p>
          <a:pPr marL="72000" lvl="0" algn="l" defTabSz="533400">
            <a:lnSpc>
              <a:spcPct val="90000"/>
            </a:lnSpc>
            <a:spcBef>
              <a:spcPct val="0"/>
            </a:spcBef>
            <a:spcAft>
              <a:spcPct val="35000"/>
            </a:spcAft>
          </a:pPr>
          <a:r>
            <a:rPr lang="pl-PL" sz="1200" kern="1200" dirty="0" smtClean="0">
              <a:solidFill>
                <a:schemeClr val="bg1"/>
              </a:solidFill>
            </a:rPr>
            <a:t>Przetwarzanie </a:t>
          </a:r>
          <a:r>
            <a:rPr lang="pl-PL" sz="1200" kern="1200" dirty="0">
              <a:solidFill>
                <a:schemeClr val="bg1"/>
              </a:solidFill>
            </a:rPr>
            <a:t>dotyczy dużej ilości danych osobowych i wpływa na dużą liczbę osób, których dane dotyczą.</a:t>
          </a:r>
        </a:p>
      </dsp:txBody>
      <dsp:txXfrm>
        <a:off x="4161832" y="4758748"/>
        <a:ext cx="3907249" cy="434784"/>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4958" cy="496809"/>
          </a:xfrm>
          <a:prstGeom prst="rect">
            <a:avLst/>
          </a:prstGeom>
        </p:spPr>
        <p:txBody>
          <a:bodyPr vert="horz" lIns="91440" tIns="45720" rIns="91440" bIns="45720" rtlCol="0"/>
          <a:lstStyle>
            <a:lvl1pPr algn="l" eaLnBrk="0" hangingPunct="0">
              <a:defRPr sz="1200">
                <a:ea typeface="Lucida Sans Unicode" panose="020B0602030504020204" pitchFamily="34" charset="0"/>
                <a:cs typeface="Lucida Sans Unicode" panose="020B0602030504020204" pitchFamily="34" charset="0"/>
              </a:defRPr>
            </a:lvl1pPr>
          </a:lstStyle>
          <a:p>
            <a:pPr>
              <a:defRPr/>
            </a:pPr>
            <a:endParaRPr lang="pl-PL"/>
          </a:p>
        </p:txBody>
      </p:sp>
      <p:sp>
        <p:nvSpPr>
          <p:cNvPr id="3" name="Symbol zastępczy daty 2"/>
          <p:cNvSpPr>
            <a:spLocks noGrp="1"/>
          </p:cNvSpPr>
          <p:nvPr>
            <p:ph type="dt" sz="quarter" idx="1"/>
          </p:nvPr>
        </p:nvSpPr>
        <p:spPr>
          <a:xfrm>
            <a:off x="3851098" y="0"/>
            <a:ext cx="2944958" cy="496809"/>
          </a:xfrm>
          <a:prstGeom prst="rect">
            <a:avLst/>
          </a:prstGeom>
        </p:spPr>
        <p:txBody>
          <a:bodyPr vert="horz" lIns="91440" tIns="45720" rIns="91440" bIns="45720" rtlCol="0"/>
          <a:lstStyle>
            <a:lvl1pPr algn="r" eaLnBrk="0" hangingPunct="0">
              <a:defRPr sz="1200">
                <a:ea typeface="Lucida Sans Unicode" panose="020B0602030504020204" pitchFamily="34" charset="0"/>
                <a:cs typeface="Lucida Sans Unicode" panose="020B0602030504020204" pitchFamily="34" charset="0"/>
              </a:defRPr>
            </a:lvl1pPr>
          </a:lstStyle>
          <a:p>
            <a:pPr>
              <a:defRPr/>
            </a:pPr>
            <a:fld id="{D27BC374-69D8-442D-903B-62F2E5905342}" type="datetimeFigureOut">
              <a:rPr lang="pl-PL"/>
              <a:pPr>
                <a:defRPr/>
              </a:pPr>
              <a:t>11.01.2019</a:t>
            </a:fld>
            <a:endParaRPr lang="pl-PL"/>
          </a:p>
        </p:txBody>
      </p:sp>
      <p:sp>
        <p:nvSpPr>
          <p:cNvPr id="4" name="Symbol zastępczy stopki 3"/>
          <p:cNvSpPr>
            <a:spLocks noGrp="1"/>
          </p:cNvSpPr>
          <p:nvPr>
            <p:ph type="ftr" sz="quarter" idx="2"/>
          </p:nvPr>
        </p:nvSpPr>
        <p:spPr>
          <a:xfrm>
            <a:off x="0" y="9429831"/>
            <a:ext cx="2944958" cy="496808"/>
          </a:xfrm>
          <a:prstGeom prst="rect">
            <a:avLst/>
          </a:prstGeom>
        </p:spPr>
        <p:txBody>
          <a:bodyPr vert="horz" lIns="91440" tIns="45720" rIns="91440" bIns="45720" rtlCol="0" anchor="b"/>
          <a:lstStyle>
            <a:lvl1pPr algn="l" eaLnBrk="0" hangingPunct="0">
              <a:defRPr sz="1200">
                <a:ea typeface="Lucida Sans Unicode" panose="020B0602030504020204" pitchFamily="34" charset="0"/>
                <a:cs typeface="Lucida Sans Unicode" panose="020B0602030504020204" pitchFamily="34" charset="0"/>
              </a:defRPr>
            </a:lvl1pPr>
          </a:lstStyle>
          <a:p>
            <a:pPr>
              <a:defRPr/>
            </a:pPr>
            <a:endParaRPr lang="pl-PL"/>
          </a:p>
        </p:txBody>
      </p:sp>
      <p:sp>
        <p:nvSpPr>
          <p:cNvPr id="5" name="Symbol zastępczy numeru slajdu 4"/>
          <p:cNvSpPr>
            <a:spLocks noGrp="1"/>
          </p:cNvSpPr>
          <p:nvPr>
            <p:ph type="sldNum" sz="quarter" idx="3"/>
          </p:nvPr>
        </p:nvSpPr>
        <p:spPr>
          <a:xfrm>
            <a:off x="3851098" y="9429831"/>
            <a:ext cx="2944958" cy="496808"/>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C20D70C3-4C07-4155-9EEA-9DF72525A758}" type="slidenum">
              <a:rPr lang="pl-PL" altLang="pl-PL"/>
              <a:pPr>
                <a:defRPr/>
              </a:pPr>
              <a:t>‹#›</a:t>
            </a:fld>
            <a:endParaRPr lang="pl-PL" altLang="pl-PL"/>
          </a:p>
        </p:txBody>
      </p:sp>
    </p:spTree>
    <p:extLst>
      <p:ext uri="{BB962C8B-B14F-4D97-AF65-F5344CB8AC3E}">
        <p14:creationId xmlns:p14="http://schemas.microsoft.com/office/powerpoint/2010/main" val="6038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AutoShape 1"/>
          <p:cNvSpPr>
            <a:spLocks noChangeArrowheads="1"/>
          </p:cNvSpPr>
          <p:nvPr/>
        </p:nvSpPr>
        <p:spPr bwMode="auto">
          <a:xfrm>
            <a:off x="0" y="0"/>
            <a:ext cx="6797675" cy="9926638"/>
          </a:xfrm>
          <a:prstGeom prst="roundRect">
            <a:avLst>
              <a:gd name="adj" fmla="val 23"/>
            </a:avLst>
          </a:prstGeom>
          <a:solidFill>
            <a:srgbClr val="FFFFFF"/>
          </a:solidFill>
          <a:ln>
            <a:noFill/>
          </a:ln>
          <a:extLst/>
        </p:spPr>
        <p:txBody>
          <a:bodyPr wrap="none" anchor="ctr"/>
          <a:lstStyle>
            <a:lvl1pPr>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1pPr>
            <a:lvl2pPr marL="742950" indent="-28575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2pPr>
            <a:lvl3pPr marL="11430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3pPr>
            <a:lvl4pPr marL="16002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4pPr>
            <a:lvl5pPr marL="20574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9pPr>
          </a:lstStyle>
          <a:p>
            <a:pPr eaLnBrk="1" hangingPunct="1">
              <a:defRPr/>
            </a:pPr>
            <a:endParaRPr lang="pl-PL" altLang="pl-PL" smtClean="0"/>
          </a:p>
        </p:txBody>
      </p:sp>
      <p:sp>
        <p:nvSpPr>
          <p:cNvPr id="4099" name="AutoShape 2"/>
          <p:cNvSpPr>
            <a:spLocks noChangeArrowheads="1"/>
          </p:cNvSpPr>
          <p:nvPr/>
        </p:nvSpPr>
        <p:spPr bwMode="auto">
          <a:xfrm>
            <a:off x="0" y="0"/>
            <a:ext cx="6797675" cy="9926638"/>
          </a:xfrm>
          <a:prstGeom prst="roundRect">
            <a:avLst>
              <a:gd name="adj" fmla="val 23"/>
            </a:avLst>
          </a:prstGeom>
          <a:solidFill>
            <a:srgbClr val="FFFFFF"/>
          </a:solidFill>
          <a:ln>
            <a:noFill/>
          </a:ln>
          <a:extLst/>
        </p:spPr>
        <p:txBody>
          <a:bodyPr wrap="none" anchor="ctr"/>
          <a:lstStyle>
            <a:lvl1pPr>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1pPr>
            <a:lvl2pPr marL="742950" indent="-28575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2pPr>
            <a:lvl3pPr marL="11430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3pPr>
            <a:lvl4pPr marL="16002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4pPr>
            <a:lvl5pPr marL="20574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9pPr>
          </a:lstStyle>
          <a:p>
            <a:pPr eaLnBrk="1" hangingPunct="1">
              <a:defRPr/>
            </a:pPr>
            <a:endParaRPr lang="pl-PL" altLang="pl-PL" smtClean="0"/>
          </a:p>
        </p:txBody>
      </p:sp>
      <p:sp>
        <p:nvSpPr>
          <p:cNvPr id="4100" name="AutoShape 3"/>
          <p:cNvSpPr>
            <a:spLocks noChangeArrowheads="1"/>
          </p:cNvSpPr>
          <p:nvPr/>
        </p:nvSpPr>
        <p:spPr bwMode="auto">
          <a:xfrm>
            <a:off x="0" y="0"/>
            <a:ext cx="6797675" cy="9926638"/>
          </a:xfrm>
          <a:prstGeom prst="roundRect">
            <a:avLst>
              <a:gd name="adj" fmla="val 23"/>
            </a:avLst>
          </a:prstGeom>
          <a:solidFill>
            <a:srgbClr val="FFFFFF"/>
          </a:solidFill>
          <a:ln>
            <a:noFill/>
          </a:ln>
          <a:extLst/>
        </p:spPr>
        <p:txBody>
          <a:bodyPr wrap="none" anchor="ctr"/>
          <a:lstStyle>
            <a:lvl1pPr>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1pPr>
            <a:lvl2pPr marL="742950" indent="-28575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2pPr>
            <a:lvl3pPr marL="11430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3pPr>
            <a:lvl4pPr marL="16002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4pPr>
            <a:lvl5pPr marL="20574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9pPr>
          </a:lstStyle>
          <a:p>
            <a:pPr eaLnBrk="1" hangingPunct="1">
              <a:defRPr/>
            </a:pPr>
            <a:endParaRPr lang="pl-PL" altLang="pl-PL" smtClean="0"/>
          </a:p>
        </p:txBody>
      </p:sp>
      <p:sp>
        <p:nvSpPr>
          <p:cNvPr id="4101" name="AutoShape 4"/>
          <p:cNvSpPr>
            <a:spLocks noChangeArrowheads="1"/>
          </p:cNvSpPr>
          <p:nvPr/>
        </p:nvSpPr>
        <p:spPr bwMode="auto">
          <a:xfrm>
            <a:off x="0" y="0"/>
            <a:ext cx="6797675" cy="9926638"/>
          </a:xfrm>
          <a:prstGeom prst="roundRect">
            <a:avLst>
              <a:gd name="adj" fmla="val 23"/>
            </a:avLst>
          </a:prstGeom>
          <a:solidFill>
            <a:srgbClr val="FFFFFF"/>
          </a:solidFill>
          <a:ln>
            <a:noFill/>
          </a:ln>
          <a:extLst/>
        </p:spPr>
        <p:txBody>
          <a:bodyPr wrap="none" anchor="ctr"/>
          <a:lstStyle>
            <a:lvl1pPr>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1pPr>
            <a:lvl2pPr marL="742950" indent="-28575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2pPr>
            <a:lvl3pPr marL="11430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3pPr>
            <a:lvl4pPr marL="16002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4pPr>
            <a:lvl5pPr marL="20574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9pPr>
          </a:lstStyle>
          <a:p>
            <a:pPr eaLnBrk="1" hangingPunct="1">
              <a:defRPr/>
            </a:pPr>
            <a:endParaRPr lang="pl-PL" altLang="pl-PL" smtClean="0"/>
          </a:p>
        </p:txBody>
      </p:sp>
      <p:sp>
        <p:nvSpPr>
          <p:cNvPr id="4102" name="AutoShape 5"/>
          <p:cNvSpPr>
            <a:spLocks noChangeArrowheads="1"/>
          </p:cNvSpPr>
          <p:nvPr/>
        </p:nvSpPr>
        <p:spPr bwMode="auto">
          <a:xfrm>
            <a:off x="0" y="0"/>
            <a:ext cx="6797675" cy="9926638"/>
          </a:xfrm>
          <a:prstGeom prst="roundRect">
            <a:avLst>
              <a:gd name="adj" fmla="val 23"/>
            </a:avLst>
          </a:prstGeom>
          <a:solidFill>
            <a:srgbClr val="FFFFFF"/>
          </a:solidFill>
          <a:ln>
            <a:noFill/>
          </a:ln>
          <a:extLst/>
        </p:spPr>
        <p:txBody>
          <a:bodyPr wrap="none" anchor="ctr"/>
          <a:lstStyle>
            <a:lvl1pPr>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1pPr>
            <a:lvl2pPr marL="742950" indent="-28575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2pPr>
            <a:lvl3pPr marL="11430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3pPr>
            <a:lvl4pPr marL="16002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4pPr>
            <a:lvl5pPr marL="20574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9pPr>
          </a:lstStyle>
          <a:p>
            <a:pPr eaLnBrk="1" hangingPunct="1">
              <a:defRPr/>
            </a:pPr>
            <a:endParaRPr lang="pl-PL" altLang="pl-PL" smtClean="0"/>
          </a:p>
        </p:txBody>
      </p:sp>
      <p:sp>
        <p:nvSpPr>
          <p:cNvPr id="4103" name="AutoShape 6"/>
          <p:cNvSpPr>
            <a:spLocks noChangeArrowheads="1"/>
          </p:cNvSpPr>
          <p:nvPr/>
        </p:nvSpPr>
        <p:spPr bwMode="auto">
          <a:xfrm>
            <a:off x="0" y="0"/>
            <a:ext cx="6797675" cy="9926638"/>
          </a:xfrm>
          <a:prstGeom prst="roundRect">
            <a:avLst>
              <a:gd name="adj" fmla="val 23"/>
            </a:avLst>
          </a:prstGeom>
          <a:solidFill>
            <a:srgbClr val="FFFFFF"/>
          </a:solidFill>
          <a:ln>
            <a:noFill/>
          </a:ln>
          <a:extLst/>
        </p:spPr>
        <p:txBody>
          <a:bodyPr wrap="none" anchor="ctr"/>
          <a:lstStyle>
            <a:lvl1pPr>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1pPr>
            <a:lvl2pPr marL="742950" indent="-28575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2pPr>
            <a:lvl3pPr marL="11430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3pPr>
            <a:lvl4pPr marL="16002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4pPr>
            <a:lvl5pPr marL="20574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9pPr>
          </a:lstStyle>
          <a:p>
            <a:pPr eaLnBrk="1" hangingPunct="1">
              <a:defRPr/>
            </a:pPr>
            <a:endParaRPr lang="pl-PL" altLang="pl-PL" smtClean="0"/>
          </a:p>
        </p:txBody>
      </p:sp>
      <p:sp>
        <p:nvSpPr>
          <p:cNvPr id="4104" name="AutoShape 7"/>
          <p:cNvSpPr>
            <a:spLocks noChangeArrowheads="1"/>
          </p:cNvSpPr>
          <p:nvPr/>
        </p:nvSpPr>
        <p:spPr bwMode="auto">
          <a:xfrm>
            <a:off x="0" y="0"/>
            <a:ext cx="6797675" cy="9926638"/>
          </a:xfrm>
          <a:prstGeom prst="roundRect">
            <a:avLst>
              <a:gd name="adj" fmla="val 23"/>
            </a:avLst>
          </a:prstGeom>
          <a:solidFill>
            <a:srgbClr val="FFFFFF"/>
          </a:solidFill>
          <a:ln>
            <a:noFill/>
          </a:ln>
          <a:extLst/>
        </p:spPr>
        <p:txBody>
          <a:bodyPr wrap="none" anchor="ctr"/>
          <a:lstStyle>
            <a:lvl1pPr>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1pPr>
            <a:lvl2pPr marL="742950" indent="-28575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2pPr>
            <a:lvl3pPr marL="11430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3pPr>
            <a:lvl4pPr marL="16002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4pPr>
            <a:lvl5pPr marL="20574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9pPr>
          </a:lstStyle>
          <a:p>
            <a:pPr eaLnBrk="1" hangingPunct="1">
              <a:defRPr/>
            </a:pPr>
            <a:endParaRPr lang="pl-PL" altLang="pl-PL" smtClean="0"/>
          </a:p>
        </p:txBody>
      </p:sp>
      <p:sp>
        <p:nvSpPr>
          <p:cNvPr id="4105" name="AutoShape 8"/>
          <p:cNvSpPr>
            <a:spLocks noChangeArrowheads="1"/>
          </p:cNvSpPr>
          <p:nvPr/>
        </p:nvSpPr>
        <p:spPr bwMode="auto">
          <a:xfrm>
            <a:off x="0" y="0"/>
            <a:ext cx="6797675" cy="9926638"/>
          </a:xfrm>
          <a:prstGeom prst="roundRect">
            <a:avLst>
              <a:gd name="adj" fmla="val 23"/>
            </a:avLst>
          </a:prstGeom>
          <a:solidFill>
            <a:srgbClr val="FFFFFF"/>
          </a:solidFill>
          <a:ln>
            <a:noFill/>
          </a:ln>
          <a:extLst/>
        </p:spPr>
        <p:txBody>
          <a:bodyPr wrap="none" anchor="ctr"/>
          <a:lstStyle>
            <a:lvl1pPr>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1pPr>
            <a:lvl2pPr marL="742950" indent="-28575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2pPr>
            <a:lvl3pPr marL="11430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3pPr>
            <a:lvl4pPr marL="16002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4pPr>
            <a:lvl5pPr marL="20574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9pPr>
          </a:lstStyle>
          <a:p>
            <a:pPr eaLnBrk="1" hangingPunct="1">
              <a:defRPr/>
            </a:pPr>
            <a:endParaRPr lang="pl-PL" altLang="pl-PL" smtClean="0"/>
          </a:p>
        </p:txBody>
      </p:sp>
      <p:sp>
        <p:nvSpPr>
          <p:cNvPr id="4106" name="AutoShape 9"/>
          <p:cNvSpPr>
            <a:spLocks noChangeArrowheads="1"/>
          </p:cNvSpPr>
          <p:nvPr/>
        </p:nvSpPr>
        <p:spPr bwMode="auto">
          <a:xfrm>
            <a:off x="0" y="0"/>
            <a:ext cx="6797675" cy="9926638"/>
          </a:xfrm>
          <a:prstGeom prst="roundRect">
            <a:avLst>
              <a:gd name="adj" fmla="val 23"/>
            </a:avLst>
          </a:prstGeom>
          <a:solidFill>
            <a:srgbClr val="FFFFFF"/>
          </a:solidFill>
          <a:ln>
            <a:noFill/>
          </a:ln>
          <a:extLst/>
        </p:spPr>
        <p:txBody>
          <a:bodyPr wrap="none" anchor="ctr"/>
          <a:lstStyle>
            <a:lvl1pPr>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1pPr>
            <a:lvl2pPr marL="742950" indent="-28575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2pPr>
            <a:lvl3pPr marL="11430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3pPr>
            <a:lvl4pPr marL="16002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4pPr>
            <a:lvl5pPr marL="20574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9pPr>
          </a:lstStyle>
          <a:p>
            <a:pPr eaLnBrk="1" hangingPunct="1">
              <a:defRPr/>
            </a:pPr>
            <a:endParaRPr lang="pl-PL" altLang="pl-PL" smtClean="0"/>
          </a:p>
        </p:txBody>
      </p:sp>
      <p:sp>
        <p:nvSpPr>
          <p:cNvPr id="4107" name="AutoShape 10"/>
          <p:cNvSpPr>
            <a:spLocks noChangeArrowheads="1"/>
          </p:cNvSpPr>
          <p:nvPr/>
        </p:nvSpPr>
        <p:spPr bwMode="auto">
          <a:xfrm>
            <a:off x="0" y="0"/>
            <a:ext cx="6797675" cy="9926638"/>
          </a:xfrm>
          <a:prstGeom prst="roundRect">
            <a:avLst>
              <a:gd name="adj" fmla="val 23"/>
            </a:avLst>
          </a:prstGeom>
          <a:solidFill>
            <a:srgbClr val="FFFFFF"/>
          </a:solidFill>
          <a:ln>
            <a:noFill/>
          </a:ln>
          <a:extLst/>
        </p:spPr>
        <p:txBody>
          <a:bodyPr wrap="none" anchor="ctr"/>
          <a:lstStyle>
            <a:lvl1pPr>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1pPr>
            <a:lvl2pPr marL="742950" indent="-28575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2pPr>
            <a:lvl3pPr marL="11430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3pPr>
            <a:lvl4pPr marL="16002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4pPr>
            <a:lvl5pPr marL="20574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9pPr>
          </a:lstStyle>
          <a:p>
            <a:pPr eaLnBrk="1" hangingPunct="1">
              <a:defRPr/>
            </a:pPr>
            <a:endParaRPr lang="pl-PL" altLang="pl-PL" smtClean="0"/>
          </a:p>
        </p:txBody>
      </p:sp>
      <p:sp>
        <p:nvSpPr>
          <p:cNvPr id="4108" name="AutoShape 11"/>
          <p:cNvSpPr>
            <a:spLocks noChangeArrowheads="1"/>
          </p:cNvSpPr>
          <p:nvPr/>
        </p:nvSpPr>
        <p:spPr bwMode="auto">
          <a:xfrm>
            <a:off x="0" y="0"/>
            <a:ext cx="6797675" cy="9926638"/>
          </a:xfrm>
          <a:prstGeom prst="roundRect">
            <a:avLst>
              <a:gd name="adj" fmla="val 23"/>
            </a:avLst>
          </a:prstGeom>
          <a:solidFill>
            <a:srgbClr val="FFFFFF"/>
          </a:solidFill>
          <a:ln>
            <a:noFill/>
          </a:ln>
          <a:extLst/>
        </p:spPr>
        <p:txBody>
          <a:bodyPr wrap="none" anchor="ctr"/>
          <a:lstStyle>
            <a:lvl1pPr>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1pPr>
            <a:lvl2pPr marL="742950" indent="-28575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2pPr>
            <a:lvl3pPr marL="11430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3pPr>
            <a:lvl4pPr marL="16002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4pPr>
            <a:lvl5pPr marL="20574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9pPr>
          </a:lstStyle>
          <a:p>
            <a:pPr eaLnBrk="1" hangingPunct="1">
              <a:defRPr/>
            </a:pPr>
            <a:endParaRPr lang="pl-PL" altLang="pl-PL" smtClean="0"/>
          </a:p>
        </p:txBody>
      </p:sp>
      <p:sp>
        <p:nvSpPr>
          <p:cNvPr id="4109" name="AutoShape 12"/>
          <p:cNvSpPr>
            <a:spLocks noChangeArrowheads="1"/>
          </p:cNvSpPr>
          <p:nvPr/>
        </p:nvSpPr>
        <p:spPr bwMode="auto">
          <a:xfrm>
            <a:off x="0" y="0"/>
            <a:ext cx="6797675" cy="9926638"/>
          </a:xfrm>
          <a:prstGeom prst="roundRect">
            <a:avLst>
              <a:gd name="adj" fmla="val 23"/>
            </a:avLst>
          </a:prstGeom>
          <a:solidFill>
            <a:srgbClr val="FFFFFF"/>
          </a:solidFill>
          <a:ln>
            <a:noFill/>
          </a:ln>
          <a:extLst/>
        </p:spPr>
        <p:txBody>
          <a:bodyPr wrap="none" anchor="ctr"/>
          <a:lstStyle>
            <a:lvl1pPr>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1pPr>
            <a:lvl2pPr marL="742950" indent="-28575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2pPr>
            <a:lvl3pPr marL="11430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3pPr>
            <a:lvl4pPr marL="16002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4pPr>
            <a:lvl5pPr marL="20574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9pPr>
          </a:lstStyle>
          <a:p>
            <a:pPr eaLnBrk="1" hangingPunct="1">
              <a:defRPr/>
            </a:pPr>
            <a:endParaRPr lang="pl-PL" altLang="pl-PL" smtClean="0"/>
          </a:p>
        </p:txBody>
      </p:sp>
      <p:sp>
        <p:nvSpPr>
          <p:cNvPr id="4110" name="AutoShape 13"/>
          <p:cNvSpPr>
            <a:spLocks noChangeArrowheads="1"/>
          </p:cNvSpPr>
          <p:nvPr/>
        </p:nvSpPr>
        <p:spPr bwMode="auto">
          <a:xfrm>
            <a:off x="0" y="0"/>
            <a:ext cx="6797675" cy="9926638"/>
          </a:xfrm>
          <a:prstGeom prst="roundRect">
            <a:avLst>
              <a:gd name="adj" fmla="val 23"/>
            </a:avLst>
          </a:prstGeom>
          <a:solidFill>
            <a:srgbClr val="FFFFFF"/>
          </a:solidFill>
          <a:ln>
            <a:noFill/>
          </a:ln>
          <a:extLst/>
        </p:spPr>
        <p:txBody>
          <a:bodyPr wrap="none" anchor="ctr"/>
          <a:lstStyle>
            <a:lvl1pPr>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1pPr>
            <a:lvl2pPr marL="742950" indent="-28575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2pPr>
            <a:lvl3pPr marL="11430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3pPr>
            <a:lvl4pPr marL="16002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4pPr>
            <a:lvl5pPr marL="20574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9pPr>
          </a:lstStyle>
          <a:p>
            <a:pPr eaLnBrk="1" hangingPunct="1">
              <a:defRPr/>
            </a:pPr>
            <a:endParaRPr lang="pl-PL" altLang="pl-PL" smtClean="0"/>
          </a:p>
        </p:txBody>
      </p:sp>
      <p:sp>
        <p:nvSpPr>
          <p:cNvPr id="4111" name="AutoShape 14"/>
          <p:cNvSpPr>
            <a:spLocks noChangeArrowheads="1"/>
          </p:cNvSpPr>
          <p:nvPr/>
        </p:nvSpPr>
        <p:spPr bwMode="auto">
          <a:xfrm>
            <a:off x="0" y="0"/>
            <a:ext cx="6797675" cy="9926638"/>
          </a:xfrm>
          <a:prstGeom prst="roundRect">
            <a:avLst>
              <a:gd name="adj" fmla="val 23"/>
            </a:avLst>
          </a:prstGeom>
          <a:solidFill>
            <a:srgbClr val="FFFFFF"/>
          </a:solidFill>
          <a:ln>
            <a:noFill/>
          </a:ln>
          <a:extLst/>
        </p:spPr>
        <p:txBody>
          <a:bodyPr wrap="none" anchor="ctr"/>
          <a:lstStyle>
            <a:lvl1pPr>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1pPr>
            <a:lvl2pPr marL="742950" indent="-28575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2pPr>
            <a:lvl3pPr marL="11430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3pPr>
            <a:lvl4pPr marL="16002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4pPr>
            <a:lvl5pPr marL="20574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9pPr>
          </a:lstStyle>
          <a:p>
            <a:pPr eaLnBrk="1" hangingPunct="1">
              <a:defRPr/>
            </a:pPr>
            <a:endParaRPr lang="pl-PL" altLang="pl-PL" smtClean="0"/>
          </a:p>
        </p:txBody>
      </p:sp>
      <p:sp>
        <p:nvSpPr>
          <p:cNvPr id="4112" name="Text Box 15"/>
          <p:cNvSpPr txBox="1">
            <a:spLocks noChangeArrowheads="1"/>
          </p:cNvSpPr>
          <p:nvPr/>
        </p:nvSpPr>
        <p:spPr bwMode="auto">
          <a:xfrm>
            <a:off x="0" y="0"/>
            <a:ext cx="2944958" cy="496809"/>
          </a:xfrm>
          <a:prstGeom prst="rect">
            <a:avLst/>
          </a:prstGeom>
          <a:noFill/>
          <a:ln>
            <a:noFill/>
          </a:ln>
          <a:extLst/>
        </p:spPr>
        <p:txBody>
          <a:bodyPr wrap="none" anchor="ctr"/>
          <a:lstStyle>
            <a:lvl1pPr>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1pPr>
            <a:lvl2pPr marL="742950" indent="-28575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2pPr>
            <a:lvl3pPr marL="11430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3pPr>
            <a:lvl4pPr marL="16002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4pPr>
            <a:lvl5pPr marL="20574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9pPr>
          </a:lstStyle>
          <a:p>
            <a:pPr eaLnBrk="1" hangingPunct="1">
              <a:defRPr/>
            </a:pPr>
            <a:endParaRPr lang="pl-PL" altLang="pl-PL" smtClean="0"/>
          </a:p>
        </p:txBody>
      </p:sp>
      <p:sp>
        <p:nvSpPr>
          <p:cNvPr id="4113" name="Text Box 16"/>
          <p:cNvSpPr txBox="1">
            <a:spLocks noChangeArrowheads="1"/>
          </p:cNvSpPr>
          <p:nvPr/>
        </p:nvSpPr>
        <p:spPr bwMode="auto">
          <a:xfrm>
            <a:off x="3851098" y="1"/>
            <a:ext cx="2933632" cy="485697"/>
          </a:xfrm>
          <a:prstGeom prst="rect">
            <a:avLst/>
          </a:prstGeom>
          <a:noFill/>
          <a:ln>
            <a:noFill/>
          </a:ln>
          <a:extLst/>
        </p:spPr>
        <p:txBody>
          <a:bodyPr wrap="none" anchor="ctr"/>
          <a:lstStyle>
            <a:lvl1pPr>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1pPr>
            <a:lvl2pPr marL="742950" indent="-28575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2pPr>
            <a:lvl3pPr marL="11430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3pPr>
            <a:lvl4pPr marL="16002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4pPr>
            <a:lvl5pPr marL="20574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9pPr>
          </a:lstStyle>
          <a:p>
            <a:pPr eaLnBrk="1" hangingPunct="1">
              <a:defRPr/>
            </a:pPr>
            <a:endParaRPr lang="pl-PL" altLang="pl-PL" smtClean="0"/>
          </a:p>
        </p:txBody>
      </p:sp>
      <p:sp>
        <p:nvSpPr>
          <p:cNvPr id="4114" name="Rectangle 17"/>
          <p:cNvSpPr>
            <a:spLocks noGrp="1" noRot="1" noChangeAspect="1" noChangeArrowheads="1"/>
          </p:cNvSpPr>
          <p:nvPr>
            <p:ph type="sldImg"/>
          </p:nvPr>
        </p:nvSpPr>
        <p:spPr bwMode="auto">
          <a:xfrm>
            <a:off x="919163" y="742950"/>
            <a:ext cx="4938712" cy="370363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Rectangle 18"/>
          <p:cNvSpPr>
            <a:spLocks noGrp="1" noChangeArrowheads="1"/>
          </p:cNvSpPr>
          <p:nvPr>
            <p:ph type="body"/>
          </p:nvPr>
        </p:nvSpPr>
        <p:spPr bwMode="auto">
          <a:xfrm>
            <a:off x="679606" y="4715710"/>
            <a:ext cx="5415810" cy="4445876"/>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pl-PL" noProof="0" smtClean="0"/>
          </a:p>
        </p:txBody>
      </p:sp>
      <p:sp>
        <p:nvSpPr>
          <p:cNvPr id="4116" name="Text Box 19"/>
          <p:cNvSpPr txBox="1">
            <a:spLocks noChangeArrowheads="1"/>
          </p:cNvSpPr>
          <p:nvPr/>
        </p:nvSpPr>
        <p:spPr bwMode="auto">
          <a:xfrm>
            <a:off x="0" y="9428242"/>
            <a:ext cx="2944958" cy="496809"/>
          </a:xfrm>
          <a:prstGeom prst="rect">
            <a:avLst/>
          </a:prstGeom>
          <a:noFill/>
          <a:ln>
            <a:noFill/>
          </a:ln>
          <a:extLst/>
        </p:spPr>
        <p:txBody>
          <a:bodyPr wrap="none" anchor="ctr"/>
          <a:lstStyle>
            <a:lvl1pPr>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1pPr>
            <a:lvl2pPr marL="742950" indent="-28575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2pPr>
            <a:lvl3pPr marL="11430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3pPr>
            <a:lvl4pPr marL="16002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4pPr>
            <a:lvl5pPr marL="20574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9pPr>
          </a:lstStyle>
          <a:p>
            <a:pPr eaLnBrk="1" hangingPunct="1">
              <a:defRPr/>
            </a:pPr>
            <a:endParaRPr lang="pl-PL" altLang="pl-PL" smtClean="0"/>
          </a:p>
        </p:txBody>
      </p:sp>
      <p:sp>
        <p:nvSpPr>
          <p:cNvPr id="3" name="Rectangle 20"/>
          <p:cNvSpPr>
            <a:spLocks noGrp="1" noChangeArrowheads="1"/>
          </p:cNvSpPr>
          <p:nvPr>
            <p:ph type="sldNum"/>
          </p:nvPr>
        </p:nvSpPr>
        <p:spPr bwMode="auto">
          <a:xfrm>
            <a:off x="3851099" y="9428243"/>
            <a:ext cx="2922304" cy="474587"/>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hangingPunct="1">
              <a:buClr>
                <a:srgbClr val="000000"/>
              </a:buClr>
              <a:buSzPct val="100000"/>
              <a:buFont typeface="Calibri" panose="020F0502020204030204" pitchFamily="34" charset="0"/>
              <a:buNone/>
              <a:tabLst>
                <a:tab pos="723900" algn="l"/>
                <a:tab pos="1447800" algn="l"/>
                <a:tab pos="2171700" algn="l"/>
                <a:tab pos="2895600" algn="l"/>
              </a:tabLst>
              <a:defRPr sz="1200" smtClean="0">
                <a:solidFill>
                  <a:srgbClr val="000000"/>
                </a:solidFill>
                <a:latin typeface="Calibri" panose="020F0502020204030204" pitchFamily="34" charset="0"/>
              </a:defRPr>
            </a:lvl1pPr>
          </a:lstStyle>
          <a:p>
            <a:pPr>
              <a:defRPr/>
            </a:pPr>
            <a:fld id="{7C85EB7C-5A4A-49F2-BF9E-947EB0BA9C58}" type="slidenum">
              <a:rPr lang="en-GB" altLang="pl-PL"/>
              <a:pPr>
                <a:defRPr/>
              </a:pPr>
              <a:t>‹#›</a:t>
            </a:fld>
            <a:endParaRPr lang="en-GB" altLang="pl-PL"/>
          </a:p>
        </p:txBody>
      </p:sp>
    </p:spTree>
    <p:extLst>
      <p:ext uri="{BB962C8B-B14F-4D97-AF65-F5344CB8AC3E}">
        <p14:creationId xmlns:p14="http://schemas.microsoft.com/office/powerpoint/2010/main" val="291886204"/>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ip.lex.pl/#/document/68636690?cm=DOCUMEN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obrazu slajdu 1"/>
          <p:cNvSpPr>
            <a:spLocks noGrp="1" noRot="1" noChangeAspect="1" noTextEdit="1"/>
          </p:cNvSpPr>
          <p:nvPr>
            <p:ph type="sldImg"/>
          </p:nvPr>
        </p:nvSpPr>
        <p:spPr>
          <a:ln/>
        </p:spPr>
      </p:sp>
      <p:sp>
        <p:nvSpPr>
          <p:cNvPr id="9219"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dirty="0" smtClean="0">
              <a:latin typeface="Times New Roman" panose="02020603050405020304" pitchFamily="18" charset="0"/>
            </a:endParaRPr>
          </a:p>
        </p:txBody>
      </p:sp>
      <p:sp>
        <p:nvSpPr>
          <p:cNvPr id="9220" name="Symbol zastępczy numeru slajdu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Font typeface="Calibri" panose="020F0502020204030204" pitchFamily="34" charset="0"/>
              <a:buNone/>
            </a:pPr>
            <a:fld id="{7A382A2B-27BC-4C56-9095-F5B1DB1ED364}" type="slidenum">
              <a:rPr lang="en-GB" altLang="pl-PL">
                <a:latin typeface="Calibri" panose="020F0502020204030204" pitchFamily="34" charset="0"/>
              </a:rPr>
              <a:pPr>
                <a:spcBef>
                  <a:spcPct val="0"/>
                </a:spcBef>
                <a:buFont typeface="Calibri" panose="020F0502020204030204" pitchFamily="34" charset="0"/>
                <a:buNone/>
              </a:pPr>
              <a:t>2</a:t>
            </a:fld>
            <a:endParaRPr lang="en-GB" altLang="pl-PL">
              <a:latin typeface="Calibri" panose="020F0502020204030204" pitchFamily="34" charset="0"/>
            </a:endParaRPr>
          </a:p>
        </p:txBody>
      </p:sp>
    </p:spTree>
    <p:extLst>
      <p:ext uri="{BB962C8B-B14F-4D97-AF65-F5344CB8AC3E}">
        <p14:creationId xmlns:p14="http://schemas.microsoft.com/office/powerpoint/2010/main" val="1061462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obrazu slajdu 1"/>
          <p:cNvSpPr>
            <a:spLocks noGrp="1" noRot="1" noChangeAspect="1" noTextEdit="1"/>
          </p:cNvSpPr>
          <p:nvPr>
            <p:ph type="sldImg"/>
          </p:nvPr>
        </p:nvSpPr>
        <p:spPr>
          <a:ln/>
        </p:spPr>
      </p:sp>
      <p:sp>
        <p:nvSpPr>
          <p:cNvPr id="9219"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914400">
              <a:spcBef>
                <a:spcPts val="0"/>
              </a:spcBef>
              <a:buClrTx/>
              <a:buSzTx/>
              <a:buNone/>
            </a:pPr>
            <a:r>
              <a:rPr lang="pl-PL" dirty="0" smtClean="0"/>
              <a:t>Przede wszystkim należy jednak mieć na uwadze, że punktem odniesienia dla tej oceny mają być prawa lub wolności osób, których dane dotyczą, których </a:t>
            </a:r>
            <a:r>
              <a:rPr lang="pl-PL" dirty="0" smtClean="0">
                <a:hlinkClick r:id="rId3"/>
              </a:rPr>
              <a:t>rozporządzenie</a:t>
            </a:r>
            <a:r>
              <a:rPr lang="pl-PL" dirty="0" smtClean="0"/>
              <a:t> 2016/679 w żadnej mierze nie ogranicza ani wyłącznie do sfery danych osobowych, ani nawet prywatności. W motywie 75 odnotowuje się, że ryzyko naruszenia praw lub wolności osób, o różnym prawdopodobieństwie i różnej wadze zagrożeń, może wynikać z przetwarzania danych osobowych mogącego prowadzić do uszczerbku fizycznego lub szkód majątkowych lub niemajątkowych. Dotyczy to w szczególności przypadków, gdy przetwarzanie może poskutkować dyskryminacją, kradzieżą tożsamości lub oszustwem dotyczącym tożsamości, stratą finansową, naruszeniem dobrego imienia, naruszeniem poufności danych osobowych chronionych tajemnicą zawodową, nieuprawnionym odwróceniem </a:t>
            </a:r>
            <a:r>
              <a:rPr lang="pl-PL" dirty="0" err="1" smtClean="0"/>
              <a:t>pseudonimizacji</a:t>
            </a:r>
            <a:r>
              <a:rPr lang="pl-PL" dirty="0" smtClean="0"/>
              <a:t> lub wszelką inną znaczną szkodą gospodarczą lub społeczną. Ponadto, ryzyko takie występuje, jeżeli osoby, których dane dotyczą, mogą zostać pozbawione przysługujących im praw i wolności lub możliwości sprawowania kontroli nad swoimi danymi osobowym oraz jeżeli przetwarzane są dane osobowe ujawniające pochodzenie rasowe lub etniczne, poglądy polityczne, wyznanie lub przekonania światopoglądowe, lub przynależność do związków zawodowych oraz jeżeli przetwarzane są dane genetyczne, dane dotyczące zdrowia lub dane dotyczące seksualności lub wyroków skazujących i naruszeń prawa lub związanych z tym środków bezpieczeństwa, a także jeżeli oceniane są czynniki osobowe, w szczególności analizowane lub prognozowane aspekty dotyczące efektów pracy, sytuacji ekonomicznej, zdrowia, osobistych preferencji lub zainteresowań, wiarygodności lub zachowania, lokalizacji lub przemieszczania się w celu tworzenia lub wykorzystywania profili osobistych lub jeżeli przetwarzane są dane osobowe osób wymagających szczególnej opieki, w szczególności dzieci, jeżeli przetwarzanie dotyczy dużej ilości danych osobowych i wpływa na dużą liczbę osób, których dane dotyczą.</a:t>
            </a:r>
            <a:endParaRPr lang="pl-PL" altLang="pl-PL" sz="1200" b="1" dirty="0">
              <a:solidFill>
                <a:schemeClr val="tx1"/>
              </a:solidFill>
              <a:cs typeface="Arial" panose="020B0604020202020204" pitchFamily="34" charset="0"/>
            </a:endParaRPr>
          </a:p>
        </p:txBody>
      </p:sp>
      <p:sp>
        <p:nvSpPr>
          <p:cNvPr id="9220" name="Symbol zastępczy numeru slajdu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Font typeface="Calibri" panose="020F0502020204030204" pitchFamily="34" charset="0"/>
              <a:buNone/>
            </a:pPr>
            <a:fld id="{7A382A2B-27BC-4C56-9095-F5B1DB1ED364}" type="slidenum">
              <a:rPr lang="en-GB" altLang="pl-PL">
                <a:latin typeface="Calibri" panose="020F0502020204030204" pitchFamily="34" charset="0"/>
              </a:rPr>
              <a:pPr>
                <a:spcBef>
                  <a:spcPct val="0"/>
                </a:spcBef>
                <a:buFont typeface="Calibri" panose="020F0502020204030204" pitchFamily="34" charset="0"/>
                <a:buNone/>
              </a:pPr>
              <a:t>11</a:t>
            </a:fld>
            <a:endParaRPr lang="en-GB" altLang="pl-PL">
              <a:latin typeface="Calibri" panose="020F0502020204030204" pitchFamily="34" charset="0"/>
            </a:endParaRPr>
          </a:p>
        </p:txBody>
      </p:sp>
    </p:spTree>
    <p:extLst>
      <p:ext uri="{BB962C8B-B14F-4D97-AF65-F5344CB8AC3E}">
        <p14:creationId xmlns:p14="http://schemas.microsoft.com/office/powerpoint/2010/main" val="163267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obrazu slajdu 1"/>
          <p:cNvSpPr>
            <a:spLocks noGrp="1" noRot="1" noChangeAspect="1" noTextEdit="1"/>
          </p:cNvSpPr>
          <p:nvPr>
            <p:ph type="sldImg"/>
          </p:nvPr>
        </p:nvSpPr>
        <p:spPr>
          <a:ln/>
        </p:spPr>
      </p:sp>
      <p:sp>
        <p:nvSpPr>
          <p:cNvPr id="9219"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smtClean="0">
                <a:latin typeface="Times New Roman" panose="02020603050405020304" pitchFamily="18" charset="0"/>
              </a:rPr>
              <a:t>Artykuł 32 RODO jest jedynym przepisem, który określa oczekiwany poziom bezpieczeństwa danych osobowych. Zgodnie z nim nie</a:t>
            </a:r>
            <a:r>
              <a:rPr lang="pl-PL" altLang="pl-PL" baseline="0" dirty="0" smtClean="0">
                <a:latin typeface="Times New Roman" panose="02020603050405020304" pitchFamily="18" charset="0"/>
              </a:rPr>
              <a:t> tylko administrator ale również podmiot przetwarzający są obowiązane uwzględniać ryzyko wiążące się z przetwarzaniem w szczególności</a:t>
            </a:r>
            <a:endParaRPr lang="pl-PL" altLang="pl-PL" dirty="0" smtClean="0">
              <a:latin typeface="Times New Roman" panose="02020603050405020304" pitchFamily="18" charset="0"/>
            </a:endParaRPr>
          </a:p>
        </p:txBody>
      </p:sp>
      <p:sp>
        <p:nvSpPr>
          <p:cNvPr id="9220" name="Symbol zastępczy numeru slajdu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Font typeface="Calibri" panose="020F0502020204030204" pitchFamily="34" charset="0"/>
              <a:buNone/>
            </a:pPr>
            <a:fld id="{7A382A2B-27BC-4C56-9095-F5B1DB1ED364}" type="slidenum">
              <a:rPr lang="en-GB" altLang="pl-PL">
                <a:latin typeface="Calibri" panose="020F0502020204030204" pitchFamily="34" charset="0"/>
              </a:rPr>
              <a:pPr>
                <a:spcBef>
                  <a:spcPct val="0"/>
                </a:spcBef>
                <a:buFont typeface="Calibri" panose="020F0502020204030204" pitchFamily="34" charset="0"/>
                <a:buNone/>
              </a:pPr>
              <a:t>12</a:t>
            </a:fld>
            <a:endParaRPr lang="en-GB" altLang="pl-PL">
              <a:latin typeface="Calibri" panose="020F0502020204030204" pitchFamily="34" charset="0"/>
            </a:endParaRPr>
          </a:p>
        </p:txBody>
      </p:sp>
    </p:spTree>
    <p:extLst>
      <p:ext uri="{BB962C8B-B14F-4D97-AF65-F5344CB8AC3E}">
        <p14:creationId xmlns:p14="http://schemas.microsoft.com/office/powerpoint/2010/main" val="1116894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obrazu slajdu 1"/>
          <p:cNvSpPr>
            <a:spLocks noGrp="1" noRot="1" noChangeAspect="1" noTextEdit="1"/>
          </p:cNvSpPr>
          <p:nvPr>
            <p:ph type="sldImg"/>
          </p:nvPr>
        </p:nvSpPr>
        <p:spPr>
          <a:ln/>
        </p:spPr>
      </p:sp>
      <p:sp>
        <p:nvSpPr>
          <p:cNvPr id="9219"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smtClean="0">
                <a:latin typeface="Times New Roman" panose="02020603050405020304" pitchFamily="18" charset="0"/>
              </a:rPr>
              <a:t>Artykuł 32 RODO jest jedynym przepisem, który określa oczekiwany poziom bezpieczeństwa danych osobowych. Zgodnie z nim nie</a:t>
            </a:r>
            <a:r>
              <a:rPr lang="pl-PL" altLang="pl-PL" baseline="0" dirty="0" smtClean="0">
                <a:latin typeface="Times New Roman" panose="02020603050405020304" pitchFamily="18" charset="0"/>
              </a:rPr>
              <a:t> tylko administrator ale również podmiot przetwarzający są obowiązane uwzględniać ryzyko wiążące się z przetwarzaniem w szczególności</a:t>
            </a:r>
            <a:endParaRPr lang="pl-PL" altLang="pl-PL" dirty="0" smtClean="0">
              <a:latin typeface="Times New Roman" panose="02020603050405020304" pitchFamily="18" charset="0"/>
            </a:endParaRPr>
          </a:p>
        </p:txBody>
      </p:sp>
      <p:sp>
        <p:nvSpPr>
          <p:cNvPr id="9220" name="Symbol zastępczy numeru slajdu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Font typeface="Calibri" panose="020F0502020204030204" pitchFamily="34" charset="0"/>
              <a:buNone/>
            </a:pPr>
            <a:fld id="{7A382A2B-27BC-4C56-9095-F5B1DB1ED364}" type="slidenum">
              <a:rPr lang="en-GB" altLang="pl-PL">
                <a:latin typeface="Calibri" panose="020F0502020204030204" pitchFamily="34" charset="0"/>
              </a:rPr>
              <a:pPr>
                <a:spcBef>
                  <a:spcPct val="0"/>
                </a:spcBef>
                <a:buFont typeface="Calibri" panose="020F0502020204030204" pitchFamily="34" charset="0"/>
                <a:buNone/>
              </a:pPr>
              <a:t>13</a:t>
            </a:fld>
            <a:endParaRPr lang="en-GB" altLang="pl-PL">
              <a:latin typeface="Calibri" panose="020F0502020204030204" pitchFamily="34" charset="0"/>
            </a:endParaRPr>
          </a:p>
        </p:txBody>
      </p:sp>
    </p:spTree>
    <p:extLst>
      <p:ext uri="{BB962C8B-B14F-4D97-AF65-F5344CB8AC3E}">
        <p14:creationId xmlns:p14="http://schemas.microsoft.com/office/powerpoint/2010/main" val="1722040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obrazu slajdu 1"/>
          <p:cNvSpPr>
            <a:spLocks noGrp="1" noRot="1" noChangeAspect="1" noTextEdit="1"/>
          </p:cNvSpPr>
          <p:nvPr>
            <p:ph type="sldImg"/>
          </p:nvPr>
        </p:nvSpPr>
        <p:spPr>
          <a:ln/>
        </p:spPr>
      </p:sp>
      <p:sp>
        <p:nvSpPr>
          <p:cNvPr id="9219"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smtClean="0">
                <a:latin typeface="Times New Roman" panose="02020603050405020304" pitchFamily="18" charset="0"/>
              </a:rPr>
              <a:t>Artykuł 32 RODO jest jedynym przepisem, który określa oczekiwany poziom bezpieczeństwa danych osobowych. Zgodnie z nim nie</a:t>
            </a:r>
            <a:r>
              <a:rPr lang="pl-PL" altLang="pl-PL" baseline="0" dirty="0" smtClean="0">
                <a:latin typeface="Times New Roman" panose="02020603050405020304" pitchFamily="18" charset="0"/>
              </a:rPr>
              <a:t> tylko administrator ale również podmiot przetwarzający są obowiązane uwzględniać ryzyko wiążące się z przetwarzaniem w szczególności</a:t>
            </a:r>
            <a:endParaRPr lang="pl-PL" altLang="pl-PL" dirty="0" smtClean="0">
              <a:latin typeface="Times New Roman" panose="02020603050405020304" pitchFamily="18" charset="0"/>
            </a:endParaRPr>
          </a:p>
        </p:txBody>
      </p:sp>
      <p:sp>
        <p:nvSpPr>
          <p:cNvPr id="9220" name="Symbol zastępczy numeru slajdu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Font typeface="Calibri" panose="020F0502020204030204" pitchFamily="34" charset="0"/>
              <a:buNone/>
            </a:pPr>
            <a:fld id="{7A382A2B-27BC-4C56-9095-F5B1DB1ED364}" type="slidenum">
              <a:rPr lang="en-GB" altLang="pl-PL">
                <a:latin typeface="Calibri" panose="020F0502020204030204" pitchFamily="34" charset="0"/>
              </a:rPr>
              <a:pPr>
                <a:spcBef>
                  <a:spcPct val="0"/>
                </a:spcBef>
                <a:buFont typeface="Calibri" panose="020F0502020204030204" pitchFamily="34" charset="0"/>
                <a:buNone/>
              </a:pPr>
              <a:t>14</a:t>
            </a:fld>
            <a:endParaRPr lang="en-GB" altLang="pl-PL">
              <a:latin typeface="Calibri" panose="020F0502020204030204" pitchFamily="34" charset="0"/>
            </a:endParaRPr>
          </a:p>
        </p:txBody>
      </p:sp>
    </p:spTree>
    <p:extLst>
      <p:ext uri="{BB962C8B-B14F-4D97-AF65-F5344CB8AC3E}">
        <p14:creationId xmlns:p14="http://schemas.microsoft.com/office/powerpoint/2010/main" val="3588742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26"/>
          <p:cNvSpPr txBox="1">
            <a:spLocks noGrp="1" noChangeArrowheads="1"/>
          </p:cNvSpPr>
          <p:nvPr/>
        </p:nvSpPr>
        <p:spPr bwMode="auto">
          <a:xfrm>
            <a:off x="3923914" y="9426656"/>
            <a:ext cx="2970848" cy="46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2" tIns="46843" rIns="90082" bIns="46843" anchor="b"/>
          <a:lstStyle>
            <a:lvl1pPr>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9pPr>
          </a:lstStyle>
          <a:p>
            <a:pPr algn="r" eaLnBrk="1" hangingPunct="1">
              <a:spcBef>
                <a:spcPct val="0"/>
              </a:spcBef>
            </a:pPr>
            <a:fld id="{226FD818-2E7F-453D-B2DB-DB85FD3AB01B}" type="slidenum">
              <a:rPr lang="en-GB" altLang="pl-PL">
                <a:latin typeface="Calibri" panose="020F0502020204030204" pitchFamily="34" charset="0"/>
              </a:rPr>
              <a:pPr algn="r" eaLnBrk="1" hangingPunct="1">
                <a:spcBef>
                  <a:spcPct val="0"/>
                </a:spcBef>
              </a:pPr>
              <a:t>15</a:t>
            </a:fld>
            <a:endParaRPr lang="en-GB" altLang="pl-PL">
              <a:latin typeface="Calibri" panose="020F0502020204030204" pitchFamily="34" charset="0"/>
            </a:endParaRPr>
          </a:p>
        </p:txBody>
      </p:sp>
      <p:sp>
        <p:nvSpPr>
          <p:cNvPr id="76803" name="Text Box 2"/>
          <p:cNvSpPr txBox="1">
            <a:spLocks noChangeArrowheads="1"/>
          </p:cNvSpPr>
          <p:nvPr/>
        </p:nvSpPr>
        <p:spPr bwMode="auto">
          <a:xfrm>
            <a:off x="3923915" y="9426657"/>
            <a:ext cx="2991882" cy="48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2" tIns="46843" rIns="90082" bIns="46843" anchor="b"/>
          <a:lstStyle>
            <a:lvl1pPr>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9pPr>
          </a:lstStyle>
          <a:p>
            <a:pPr algn="r" eaLnBrk="1" hangingPunct="1">
              <a:spcBef>
                <a:spcPct val="0"/>
              </a:spcBef>
            </a:pPr>
            <a:fld id="{ABE3F0C4-F369-4BA3-BE26-3FCC945C36AD}" type="slidenum">
              <a:rPr lang="en-GB" altLang="pl-PL">
                <a:latin typeface="Calibri" panose="020F0502020204030204" pitchFamily="34" charset="0"/>
              </a:rPr>
              <a:pPr algn="r" eaLnBrk="1" hangingPunct="1">
                <a:spcBef>
                  <a:spcPct val="0"/>
                </a:spcBef>
              </a:pPr>
              <a:t>15</a:t>
            </a:fld>
            <a:endParaRPr lang="en-GB" altLang="pl-PL">
              <a:latin typeface="Calibri" panose="020F0502020204030204" pitchFamily="34" charset="0"/>
            </a:endParaRPr>
          </a:p>
        </p:txBody>
      </p:sp>
      <p:sp>
        <p:nvSpPr>
          <p:cNvPr id="76804" name="Text Box 3"/>
          <p:cNvSpPr txBox="1">
            <a:spLocks noChangeArrowheads="1"/>
          </p:cNvSpPr>
          <p:nvPr/>
        </p:nvSpPr>
        <p:spPr bwMode="auto">
          <a:xfrm>
            <a:off x="930413" y="744419"/>
            <a:ext cx="5069534" cy="3723680"/>
          </a:xfrm>
          <a:prstGeom prst="rect">
            <a:avLst/>
          </a:prstGeom>
          <a:solidFill>
            <a:srgbClr val="FFFFFF"/>
          </a:solidFill>
          <a:ln w="9360">
            <a:solidFill>
              <a:srgbClr val="000000"/>
            </a:solidFill>
            <a:miter lim="800000"/>
            <a:headEnd/>
            <a:tailEnd/>
          </a:ln>
        </p:spPr>
        <p:txBody>
          <a:bodyPr wrap="none" lIns="88216" tIns="44108" rIns="88216" bIns="44108"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
                <a:srgbClr val="F68220"/>
              </a:buClr>
            </a:pPr>
            <a:endParaRPr lang="pl-PL" altLang="pl-PL" sz="2300">
              <a:solidFill>
                <a:srgbClr val="FF9933"/>
              </a:solidFill>
            </a:endParaRPr>
          </a:p>
        </p:txBody>
      </p:sp>
      <p:sp>
        <p:nvSpPr>
          <p:cNvPr id="76805" name="Rectangle 4"/>
          <p:cNvSpPr>
            <a:spLocks noGrp="1" noChangeArrowheads="1"/>
          </p:cNvSpPr>
          <p:nvPr>
            <p:ph type="body"/>
          </p:nvPr>
        </p:nvSpPr>
        <p:spPr>
          <a:xfrm>
            <a:off x="692551" y="4715709"/>
            <a:ext cx="5511278" cy="4436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l-PL" altLang="pl-PL" smtClean="0">
              <a:latin typeface="Times New Roman" panose="02020603050405020304" pitchFamily="18" charset="0"/>
            </a:endParaRPr>
          </a:p>
        </p:txBody>
      </p:sp>
    </p:spTree>
    <p:extLst>
      <p:ext uri="{BB962C8B-B14F-4D97-AF65-F5344CB8AC3E}">
        <p14:creationId xmlns:p14="http://schemas.microsoft.com/office/powerpoint/2010/main" val="3864580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26"/>
          <p:cNvSpPr txBox="1">
            <a:spLocks noGrp="1" noChangeArrowheads="1"/>
          </p:cNvSpPr>
          <p:nvPr/>
        </p:nvSpPr>
        <p:spPr bwMode="auto">
          <a:xfrm>
            <a:off x="3923914" y="9426656"/>
            <a:ext cx="2970848" cy="46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2" tIns="46843" rIns="90082" bIns="46843" anchor="b"/>
          <a:lstStyle>
            <a:lvl1pPr>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9pPr>
          </a:lstStyle>
          <a:p>
            <a:pPr algn="r" eaLnBrk="1" hangingPunct="1">
              <a:spcBef>
                <a:spcPct val="0"/>
              </a:spcBef>
            </a:pPr>
            <a:fld id="{226FD818-2E7F-453D-B2DB-DB85FD3AB01B}" type="slidenum">
              <a:rPr lang="en-GB" altLang="pl-PL">
                <a:latin typeface="Calibri" panose="020F0502020204030204" pitchFamily="34" charset="0"/>
              </a:rPr>
              <a:pPr algn="r" eaLnBrk="1" hangingPunct="1">
                <a:spcBef>
                  <a:spcPct val="0"/>
                </a:spcBef>
              </a:pPr>
              <a:t>16</a:t>
            </a:fld>
            <a:endParaRPr lang="en-GB" altLang="pl-PL">
              <a:latin typeface="Calibri" panose="020F0502020204030204" pitchFamily="34" charset="0"/>
            </a:endParaRPr>
          </a:p>
        </p:txBody>
      </p:sp>
      <p:sp>
        <p:nvSpPr>
          <p:cNvPr id="76803" name="Text Box 2"/>
          <p:cNvSpPr txBox="1">
            <a:spLocks noChangeArrowheads="1"/>
          </p:cNvSpPr>
          <p:nvPr/>
        </p:nvSpPr>
        <p:spPr bwMode="auto">
          <a:xfrm>
            <a:off x="3923915" y="9426657"/>
            <a:ext cx="2991882" cy="48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2" tIns="46843" rIns="90082" bIns="46843" anchor="b"/>
          <a:lstStyle>
            <a:lvl1pPr>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9pPr>
          </a:lstStyle>
          <a:p>
            <a:pPr algn="r" eaLnBrk="1" hangingPunct="1">
              <a:spcBef>
                <a:spcPct val="0"/>
              </a:spcBef>
            </a:pPr>
            <a:fld id="{ABE3F0C4-F369-4BA3-BE26-3FCC945C36AD}" type="slidenum">
              <a:rPr lang="en-GB" altLang="pl-PL">
                <a:latin typeface="Calibri" panose="020F0502020204030204" pitchFamily="34" charset="0"/>
              </a:rPr>
              <a:pPr algn="r" eaLnBrk="1" hangingPunct="1">
                <a:spcBef>
                  <a:spcPct val="0"/>
                </a:spcBef>
              </a:pPr>
              <a:t>16</a:t>
            </a:fld>
            <a:endParaRPr lang="en-GB" altLang="pl-PL">
              <a:latin typeface="Calibri" panose="020F0502020204030204" pitchFamily="34" charset="0"/>
            </a:endParaRPr>
          </a:p>
        </p:txBody>
      </p:sp>
      <p:sp>
        <p:nvSpPr>
          <p:cNvPr id="76804" name="Text Box 3"/>
          <p:cNvSpPr txBox="1">
            <a:spLocks noChangeArrowheads="1"/>
          </p:cNvSpPr>
          <p:nvPr/>
        </p:nvSpPr>
        <p:spPr bwMode="auto">
          <a:xfrm>
            <a:off x="930413" y="744419"/>
            <a:ext cx="5069534" cy="3723680"/>
          </a:xfrm>
          <a:prstGeom prst="rect">
            <a:avLst/>
          </a:prstGeom>
          <a:solidFill>
            <a:srgbClr val="FFFFFF"/>
          </a:solidFill>
          <a:ln w="9360">
            <a:solidFill>
              <a:srgbClr val="000000"/>
            </a:solidFill>
            <a:miter lim="800000"/>
            <a:headEnd/>
            <a:tailEnd/>
          </a:ln>
        </p:spPr>
        <p:txBody>
          <a:bodyPr wrap="none" lIns="88216" tIns="44108" rIns="88216" bIns="44108"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
                <a:srgbClr val="F68220"/>
              </a:buClr>
            </a:pPr>
            <a:endParaRPr lang="pl-PL" altLang="pl-PL" sz="2300">
              <a:solidFill>
                <a:srgbClr val="FF9933"/>
              </a:solidFill>
            </a:endParaRPr>
          </a:p>
        </p:txBody>
      </p:sp>
      <p:sp>
        <p:nvSpPr>
          <p:cNvPr id="76805" name="Rectangle 4"/>
          <p:cNvSpPr>
            <a:spLocks noGrp="1" noChangeArrowheads="1"/>
          </p:cNvSpPr>
          <p:nvPr>
            <p:ph type="body"/>
          </p:nvPr>
        </p:nvSpPr>
        <p:spPr>
          <a:xfrm>
            <a:off x="692551" y="4715709"/>
            <a:ext cx="5511278" cy="4436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l-PL" altLang="pl-PL" smtClean="0">
              <a:latin typeface="Times New Roman" panose="02020603050405020304" pitchFamily="18" charset="0"/>
            </a:endParaRPr>
          </a:p>
        </p:txBody>
      </p:sp>
    </p:spTree>
    <p:extLst>
      <p:ext uri="{BB962C8B-B14F-4D97-AF65-F5344CB8AC3E}">
        <p14:creationId xmlns:p14="http://schemas.microsoft.com/office/powerpoint/2010/main" val="3260052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26"/>
          <p:cNvSpPr txBox="1">
            <a:spLocks noGrp="1" noChangeArrowheads="1"/>
          </p:cNvSpPr>
          <p:nvPr/>
        </p:nvSpPr>
        <p:spPr bwMode="auto">
          <a:xfrm>
            <a:off x="3923914" y="9426656"/>
            <a:ext cx="2970848" cy="46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2" tIns="46843" rIns="90082" bIns="46843" anchor="b"/>
          <a:lstStyle>
            <a:lvl1pPr>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9pPr>
          </a:lstStyle>
          <a:p>
            <a:pPr algn="r" eaLnBrk="1" hangingPunct="1">
              <a:spcBef>
                <a:spcPct val="0"/>
              </a:spcBef>
            </a:pPr>
            <a:fld id="{FAD7DB2E-4704-4A76-892C-A45A581DC997}" type="slidenum">
              <a:rPr lang="en-GB" altLang="pl-PL">
                <a:latin typeface="Calibri" panose="020F0502020204030204" pitchFamily="34" charset="0"/>
              </a:rPr>
              <a:pPr algn="r" eaLnBrk="1" hangingPunct="1">
                <a:spcBef>
                  <a:spcPct val="0"/>
                </a:spcBef>
              </a:pPr>
              <a:t>17</a:t>
            </a:fld>
            <a:endParaRPr lang="en-GB" altLang="pl-PL">
              <a:latin typeface="Calibri" panose="020F0502020204030204" pitchFamily="34" charset="0"/>
            </a:endParaRPr>
          </a:p>
        </p:txBody>
      </p:sp>
      <p:sp>
        <p:nvSpPr>
          <p:cNvPr id="70659" name="Text Box 2"/>
          <p:cNvSpPr txBox="1">
            <a:spLocks noChangeArrowheads="1"/>
          </p:cNvSpPr>
          <p:nvPr/>
        </p:nvSpPr>
        <p:spPr bwMode="auto">
          <a:xfrm>
            <a:off x="3923915" y="9426657"/>
            <a:ext cx="2991882" cy="48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2" tIns="46843" rIns="90082" bIns="46843" anchor="b"/>
          <a:lstStyle>
            <a:lvl1pPr>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9pPr>
          </a:lstStyle>
          <a:p>
            <a:pPr algn="r" eaLnBrk="1" hangingPunct="1">
              <a:spcBef>
                <a:spcPct val="0"/>
              </a:spcBef>
            </a:pPr>
            <a:fld id="{FF44BF88-77A6-451D-BE32-BBD295826948}" type="slidenum">
              <a:rPr lang="en-GB" altLang="pl-PL">
                <a:latin typeface="Calibri" panose="020F0502020204030204" pitchFamily="34" charset="0"/>
              </a:rPr>
              <a:pPr algn="r" eaLnBrk="1" hangingPunct="1">
                <a:spcBef>
                  <a:spcPct val="0"/>
                </a:spcBef>
              </a:pPr>
              <a:t>17</a:t>
            </a:fld>
            <a:endParaRPr lang="en-GB" altLang="pl-PL">
              <a:latin typeface="Calibri" panose="020F0502020204030204" pitchFamily="34" charset="0"/>
            </a:endParaRPr>
          </a:p>
        </p:txBody>
      </p:sp>
      <p:sp>
        <p:nvSpPr>
          <p:cNvPr id="70660" name="Text Box 3"/>
          <p:cNvSpPr txBox="1">
            <a:spLocks noChangeArrowheads="1"/>
          </p:cNvSpPr>
          <p:nvPr/>
        </p:nvSpPr>
        <p:spPr bwMode="auto">
          <a:xfrm>
            <a:off x="930413" y="744419"/>
            <a:ext cx="5069534" cy="3723680"/>
          </a:xfrm>
          <a:prstGeom prst="rect">
            <a:avLst/>
          </a:prstGeom>
          <a:solidFill>
            <a:srgbClr val="FFFFFF"/>
          </a:solidFill>
          <a:ln w="9360">
            <a:solidFill>
              <a:srgbClr val="000000"/>
            </a:solidFill>
            <a:miter lim="800000"/>
            <a:headEnd/>
            <a:tailEnd/>
          </a:ln>
        </p:spPr>
        <p:txBody>
          <a:bodyPr wrap="none" lIns="88216" tIns="44108" rIns="88216" bIns="44108"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
                <a:srgbClr val="F68220"/>
              </a:buClr>
            </a:pPr>
            <a:endParaRPr lang="pl-PL" altLang="pl-PL" sz="2300">
              <a:solidFill>
                <a:srgbClr val="FF9933"/>
              </a:solidFill>
            </a:endParaRPr>
          </a:p>
        </p:txBody>
      </p:sp>
      <p:sp>
        <p:nvSpPr>
          <p:cNvPr id="70661" name="Rectangle 4"/>
          <p:cNvSpPr>
            <a:spLocks noGrp="1" noChangeArrowheads="1"/>
          </p:cNvSpPr>
          <p:nvPr>
            <p:ph type="body"/>
          </p:nvPr>
        </p:nvSpPr>
        <p:spPr>
          <a:xfrm>
            <a:off x="692551" y="4715709"/>
            <a:ext cx="5511278" cy="4436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l-PL" altLang="pl-PL" smtClean="0">
              <a:latin typeface="Times New Roman" panose="02020603050405020304" pitchFamily="18" charset="0"/>
            </a:endParaRPr>
          </a:p>
        </p:txBody>
      </p:sp>
    </p:spTree>
    <p:extLst>
      <p:ext uri="{BB962C8B-B14F-4D97-AF65-F5344CB8AC3E}">
        <p14:creationId xmlns:p14="http://schemas.microsoft.com/office/powerpoint/2010/main" val="4083120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26"/>
          <p:cNvSpPr txBox="1">
            <a:spLocks noGrp="1" noChangeArrowheads="1"/>
          </p:cNvSpPr>
          <p:nvPr/>
        </p:nvSpPr>
        <p:spPr bwMode="auto">
          <a:xfrm>
            <a:off x="3923914" y="9426656"/>
            <a:ext cx="2970848" cy="46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2" tIns="46843" rIns="90082" bIns="46843" anchor="b"/>
          <a:lstStyle>
            <a:lvl1pPr>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9pPr>
          </a:lstStyle>
          <a:p>
            <a:pPr algn="r" eaLnBrk="1" hangingPunct="1">
              <a:spcBef>
                <a:spcPct val="0"/>
              </a:spcBef>
            </a:pPr>
            <a:fld id="{CA72A57B-4415-4812-879C-7C45503F1F38}" type="slidenum">
              <a:rPr lang="en-GB" altLang="pl-PL">
                <a:latin typeface="Calibri" panose="020F0502020204030204" pitchFamily="34" charset="0"/>
              </a:rPr>
              <a:pPr algn="r" eaLnBrk="1" hangingPunct="1">
                <a:spcBef>
                  <a:spcPct val="0"/>
                </a:spcBef>
              </a:pPr>
              <a:t>18</a:t>
            </a:fld>
            <a:endParaRPr lang="en-GB" altLang="pl-PL">
              <a:latin typeface="Calibri" panose="020F0502020204030204" pitchFamily="34" charset="0"/>
            </a:endParaRPr>
          </a:p>
        </p:txBody>
      </p:sp>
      <p:sp>
        <p:nvSpPr>
          <p:cNvPr id="64515" name="Text Box 2"/>
          <p:cNvSpPr txBox="1">
            <a:spLocks noChangeArrowheads="1"/>
          </p:cNvSpPr>
          <p:nvPr/>
        </p:nvSpPr>
        <p:spPr bwMode="auto">
          <a:xfrm>
            <a:off x="3923915" y="9426657"/>
            <a:ext cx="2991882" cy="48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2" tIns="46843" rIns="90082" bIns="46843" anchor="b"/>
          <a:lstStyle>
            <a:lvl1pPr>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9pPr>
          </a:lstStyle>
          <a:p>
            <a:pPr algn="r" eaLnBrk="1" hangingPunct="1">
              <a:spcBef>
                <a:spcPct val="0"/>
              </a:spcBef>
            </a:pPr>
            <a:fld id="{51E79A3B-182B-4E27-8512-7CB3ABA7EC62}" type="slidenum">
              <a:rPr lang="en-GB" altLang="pl-PL">
                <a:latin typeface="Calibri" panose="020F0502020204030204" pitchFamily="34" charset="0"/>
              </a:rPr>
              <a:pPr algn="r" eaLnBrk="1" hangingPunct="1">
                <a:spcBef>
                  <a:spcPct val="0"/>
                </a:spcBef>
              </a:pPr>
              <a:t>18</a:t>
            </a:fld>
            <a:endParaRPr lang="en-GB" altLang="pl-PL">
              <a:latin typeface="Calibri" panose="020F0502020204030204" pitchFamily="34" charset="0"/>
            </a:endParaRPr>
          </a:p>
        </p:txBody>
      </p:sp>
      <p:sp>
        <p:nvSpPr>
          <p:cNvPr id="64516" name="Text Box 3"/>
          <p:cNvSpPr txBox="1">
            <a:spLocks noChangeArrowheads="1"/>
          </p:cNvSpPr>
          <p:nvPr/>
        </p:nvSpPr>
        <p:spPr bwMode="auto">
          <a:xfrm>
            <a:off x="930413" y="744419"/>
            <a:ext cx="5069534" cy="3723680"/>
          </a:xfrm>
          <a:prstGeom prst="rect">
            <a:avLst/>
          </a:prstGeom>
          <a:solidFill>
            <a:srgbClr val="FFFFFF"/>
          </a:solidFill>
          <a:ln w="9360">
            <a:solidFill>
              <a:srgbClr val="000000"/>
            </a:solidFill>
            <a:miter lim="800000"/>
            <a:headEnd/>
            <a:tailEnd/>
          </a:ln>
        </p:spPr>
        <p:txBody>
          <a:bodyPr wrap="none" lIns="88216" tIns="44108" rIns="88216" bIns="44108"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
                <a:srgbClr val="F68220"/>
              </a:buClr>
            </a:pPr>
            <a:endParaRPr lang="pl-PL" altLang="pl-PL" sz="2300">
              <a:solidFill>
                <a:srgbClr val="FF9933"/>
              </a:solidFill>
            </a:endParaRPr>
          </a:p>
        </p:txBody>
      </p:sp>
      <p:sp>
        <p:nvSpPr>
          <p:cNvPr id="64517" name="Rectangle 4"/>
          <p:cNvSpPr>
            <a:spLocks noGrp="1" noChangeArrowheads="1"/>
          </p:cNvSpPr>
          <p:nvPr>
            <p:ph type="body"/>
          </p:nvPr>
        </p:nvSpPr>
        <p:spPr>
          <a:xfrm>
            <a:off x="692551" y="4715709"/>
            <a:ext cx="5511278" cy="4436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l-PL" altLang="pl-PL" smtClean="0">
              <a:latin typeface="Times New Roman" panose="02020603050405020304" pitchFamily="18" charset="0"/>
            </a:endParaRPr>
          </a:p>
        </p:txBody>
      </p:sp>
    </p:spTree>
    <p:extLst>
      <p:ext uri="{BB962C8B-B14F-4D97-AF65-F5344CB8AC3E}">
        <p14:creationId xmlns:p14="http://schemas.microsoft.com/office/powerpoint/2010/main" val="446115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26"/>
          <p:cNvSpPr txBox="1">
            <a:spLocks noGrp="1" noChangeArrowheads="1"/>
          </p:cNvSpPr>
          <p:nvPr/>
        </p:nvSpPr>
        <p:spPr bwMode="auto">
          <a:xfrm>
            <a:off x="3923914" y="9426656"/>
            <a:ext cx="2970848" cy="46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2" tIns="46843" rIns="90082" bIns="46843" anchor="b"/>
          <a:lstStyle>
            <a:lvl1pPr>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9pPr>
          </a:lstStyle>
          <a:p>
            <a:pPr algn="r" eaLnBrk="1" hangingPunct="1">
              <a:spcBef>
                <a:spcPct val="0"/>
              </a:spcBef>
            </a:pPr>
            <a:fld id="{CA72A57B-4415-4812-879C-7C45503F1F38}" type="slidenum">
              <a:rPr lang="en-GB" altLang="pl-PL">
                <a:latin typeface="Calibri" panose="020F0502020204030204" pitchFamily="34" charset="0"/>
              </a:rPr>
              <a:pPr algn="r" eaLnBrk="1" hangingPunct="1">
                <a:spcBef>
                  <a:spcPct val="0"/>
                </a:spcBef>
              </a:pPr>
              <a:t>19</a:t>
            </a:fld>
            <a:endParaRPr lang="en-GB" altLang="pl-PL">
              <a:latin typeface="Calibri" panose="020F0502020204030204" pitchFamily="34" charset="0"/>
            </a:endParaRPr>
          </a:p>
        </p:txBody>
      </p:sp>
      <p:sp>
        <p:nvSpPr>
          <p:cNvPr id="64515" name="Text Box 2"/>
          <p:cNvSpPr txBox="1">
            <a:spLocks noChangeArrowheads="1"/>
          </p:cNvSpPr>
          <p:nvPr/>
        </p:nvSpPr>
        <p:spPr bwMode="auto">
          <a:xfrm>
            <a:off x="3923915" y="9426657"/>
            <a:ext cx="2991882" cy="48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2" tIns="46843" rIns="90082" bIns="46843" anchor="b"/>
          <a:lstStyle>
            <a:lvl1pPr>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9pPr>
          </a:lstStyle>
          <a:p>
            <a:pPr algn="r" eaLnBrk="1" hangingPunct="1">
              <a:spcBef>
                <a:spcPct val="0"/>
              </a:spcBef>
            </a:pPr>
            <a:fld id="{51E79A3B-182B-4E27-8512-7CB3ABA7EC62}" type="slidenum">
              <a:rPr lang="en-GB" altLang="pl-PL">
                <a:latin typeface="Calibri" panose="020F0502020204030204" pitchFamily="34" charset="0"/>
              </a:rPr>
              <a:pPr algn="r" eaLnBrk="1" hangingPunct="1">
                <a:spcBef>
                  <a:spcPct val="0"/>
                </a:spcBef>
              </a:pPr>
              <a:t>19</a:t>
            </a:fld>
            <a:endParaRPr lang="en-GB" altLang="pl-PL">
              <a:latin typeface="Calibri" panose="020F0502020204030204" pitchFamily="34" charset="0"/>
            </a:endParaRPr>
          </a:p>
        </p:txBody>
      </p:sp>
      <p:sp>
        <p:nvSpPr>
          <p:cNvPr id="64516" name="Text Box 3"/>
          <p:cNvSpPr txBox="1">
            <a:spLocks noChangeArrowheads="1"/>
          </p:cNvSpPr>
          <p:nvPr/>
        </p:nvSpPr>
        <p:spPr bwMode="auto">
          <a:xfrm>
            <a:off x="930413" y="744419"/>
            <a:ext cx="5069534" cy="3723680"/>
          </a:xfrm>
          <a:prstGeom prst="rect">
            <a:avLst/>
          </a:prstGeom>
          <a:solidFill>
            <a:srgbClr val="FFFFFF"/>
          </a:solidFill>
          <a:ln w="9360">
            <a:solidFill>
              <a:srgbClr val="000000"/>
            </a:solidFill>
            <a:miter lim="800000"/>
            <a:headEnd/>
            <a:tailEnd/>
          </a:ln>
        </p:spPr>
        <p:txBody>
          <a:bodyPr wrap="none" lIns="88216" tIns="44108" rIns="88216" bIns="44108"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
                <a:srgbClr val="F68220"/>
              </a:buClr>
            </a:pPr>
            <a:endParaRPr lang="pl-PL" altLang="pl-PL" sz="2300">
              <a:solidFill>
                <a:srgbClr val="FF9933"/>
              </a:solidFill>
            </a:endParaRPr>
          </a:p>
        </p:txBody>
      </p:sp>
      <p:sp>
        <p:nvSpPr>
          <p:cNvPr id="64517" name="Rectangle 4"/>
          <p:cNvSpPr>
            <a:spLocks noGrp="1" noChangeArrowheads="1"/>
          </p:cNvSpPr>
          <p:nvPr>
            <p:ph type="body"/>
          </p:nvPr>
        </p:nvSpPr>
        <p:spPr>
          <a:xfrm>
            <a:off x="692551" y="4715709"/>
            <a:ext cx="5511278" cy="4436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l-PL" altLang="pl-PL" smtClean="0">
              <a:latin typeface="Times New Roman" panose="02020603050405020304" pitchFamily="18" charset="0"/>
            </a:endParaRPr>
          </a:p>
        </p:txBody>
      </p:sp>
    </p:spTree>
    <p:extLst>
      <p:ext uri="{BB962C8B-B14F-4D97-AF65-F5344CB8AC3E}">
        <p14:creationId xmlns:p14="http://schemas.microsoft.com/office/powerpoint/2010/main" val="3035435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obrazu slajdu 1"/>
          <p:cNvSpPr>
            <a:spLocks noGrp="1" noRot="1" noChangeAspect="1" noTextEdit="1"/>
          </p:cNvSpPr>
          <p:nvPr>
            <p:ph type="sldImg"/>
          </p:nvPr>
        </p:nvSpPr>
        <p:spPr>
          <a:ln/>
        </p:spPr>
      </p:sp>
      <p:sp>
        <p:nvSpPr>
          <p:cNvPr id="9219"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smtClean="0">
              <a:latin typeface="Times New Roman" panose="02020603050405020304" pitchFamily="18" charset="0"/>
            </a:endParaRPr>
          </a:p>
        </p:txBody>
      </p:sp>
      <p:sp>
        <p:nvSpPr>
          <p:cNvPr id="9220" name="Symbol zastępczy numeru slajdu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Font typeface="Calibri" panose="020F0502020204030204" pitchFamily="34" charset="0"/>
              <a:buNone/>
            </a:pPr>
            <a:fld id="{7A382A2B-27BC-4C56-9095-F5B1DB1ED364}" type="slidenum">
              <a:rPr lang="en-GB" altLang="pl-PL">
                <a:latin typeface="Calibri" panose="020F0502020204030204" pitchFamily="34" charset="0"/>
              </a:rPr>
              <a:pPr>
                <a:spcBef>
                  <a:spcPct val="0"/>
                </a:spcBef>
                <a:buFont typeface="Calibri" panose="020F0502020204030204" pitchFamily="34" charset="0"/>
                <a:buNone/>
              </a:pPr>
              <a:t>20</a:t>
            </a:fld>
            <a:endParaRPr lang="en-GB" altLang="pl-PL">
              <a:latin typeface="Calibri" panose="020F0502020204030204" pitchFamily="34" charset="0"/>
            </a:endParaRPr>
          </a:p>
        </p:txBody>
      </p:sp>
    </p:spTree>
    <p:extLst>
      <p:ext uri="{BB962C8B-B14F-4D97-AF65-F5344CB8AC3E}">
        <p14:creationId xmlns:p14="http://schemas.microsoft.com/office/powerpoint/2010/main" val="1992479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obrazu slajdu 1"/>
          <p:cNvSpPr>
            <a:spLocks noGrp="1" noRot="1" noChangeAspect="1" noTextEdit="1"/>
          </p:cNvSpPr>
          <p:nvPr>
            <p:ph type="sldImg"/>
          </p:nvPr>
        </p:nvSpPr>
        <p:spPr>
          <a:ln/>
        </p:spPr>
      </p:sp>
      <p:sp>
        <p:nvSpPr>
          <p:cNvPr id="9219"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smtClean="0">
                <a:latin typeface="Times New Roman" panose="02020603050405020304" pitchFamily="18" charset="0"/>
              </a:rPr>
              <a:t>Artykuł 32 RODO jest jedynym przepisem, który określa oczekiwany poziom bezpieczeństwa danych osobowych. Zgodnie z nim nie</a:t>
            </a:r>
            <a:r>
              <a:rPr lang="pl-PL" altLang="pl-PL" baseline="0" dirty="0" smtClean="0">
                <a:latin typeface="Times New Roman" panose="02020603050405020304" pitchFamily="18" charset="0"/>
              </a:rPr>
              <a:t> tylko administrator ale również podmiot przetwarzający są obowiązane uwzględniać ryzyko wiążące się z przetwarzaniem w szczególności</a:t>
            </a:r>
            <a:endParaRPr lang="pl-PL" altLang="pl-PL" dirty="0" smtClean="0">
              <a:latin typeface="Times New Roman" panose="02020603050405020304" pitchFamily="18" charset="0"/>
            </a:endParaRPr>
          </a:p>
        </p:txBody>
      </p:sp>
      <p:sp>
        <p:nvSpPr>
          <p:cNvPr id="9220" name="Symbol zastępczy numeru slajdu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Font typeface="Calibri" panose="020F0502020204030204" pitchFamily="34" charset="0"/>
              <a:buNone/>
            </a:pPr>
            <a:fld id="{7A382A2B-27BC-4C56-9095-F5B1DB1ED364}" type="slidenum">
              <a:rPr lang="en-GB" altLang="pl-PL">
                <a:latin typeface="Calibri" panose="020F0502020204030204" pitchFamily="34" charset="0"/>
              </a:rPr>
              <a:pPr>
                <a:spcBef>
                  <a:spcPct val="0"/>
                </a:spcBef>
                <a:buFont typeface="Calibri" panose="020F0502020204030204" pitchFamily="34" charset="0"/>
                <a:buNone/>
              </a:pPr>
              <a:t>3</a:t>
            </a:fld>
            <a:endParaRPr lang="en-GB" altLang="pl-PL">
              <a:latin typeface="Calibri" panose="020F0502020204030204" pitchFamily="34" charset="0"/>
            </a:endParaRPr>
          </a:p>
        </p:txBody>
      </p:sp>
    </p:spTree>
    <p:extLst>
      <p:ext uri="{BB962C8B-B14F-4D97-AF65-F5344CB8AC3E}">
        <p14:creationId xmlns:p14="http://schemas.microsoft.com/office/powerpoint/2010/main" val="3042564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obrazu slajdu 1"/>
          <p:cNvSpPr>
            <a:spLocks noGrp="1" noRot="1" noChangeAspect="1" noTextEdit="1"/>
          </p:cNvSpPr>
          <p:nvPr>
            <p:ph type="sldImg"/>
          </p:nvPr>
        </p:nvSpPr>
        <p:spPr>
          <a:ln/>
        </p:spPr>
      </p:sp>
      <p:sp>
        <p:nvSpPr>
          <p:cNvPr id="9219"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smtClean="0">
              <a:latin typeface="Times New Roman" panose="02020603050405020304" pitchFamily="18" charset="0"/>
            </a:endParaRPr>
          </a:p>
        </p:txBody>
      </p:sp>
      <p:sp>
        <p:nvSpPr>
          <p:cNvPr id="9220" name="Symbol zastępczy numeru slajdu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Font typeface="Calibri" panose="020F0502020204030204" pitchFamily="34" charset="0"/>
              <a:buNone/>
            </a:pPr>
            <a:fld id="{7A382A2B-27BC-4C56-9095-F5B1DB1ED364}" type="slidenum">
              <a:rPr lang="en-GB" altLang="pl-PL">
                <a:latin typeface="Calibri" panose="020F0502020204030204" pitchFamily="34" charset="0"/>
              </a:rPr>
              <a:pPr>
                <a:spcBef>
                  <a:spcPct val="0"/>
                </a:spcBef>
                <a:buFont typeface="Calibri" panose="020F0502020204030204" pitchFamily="34" charset="0"/>
                <a:buNone/>
              </a:pPr>
              <a:t>21</a:t>
            </a:fld>
            <a:endParaRPr lang="en-GB" altLang="pl-PL">
              <a:latin typeface="Calibri" panose="020F0502020204030204" pitchFamily="34" charset="0"/>
            </a:endParaRPr>
          </a:p>
        </p:txBody>
      </p:sp>
    </p:spTree>
    <p:extLst>
      <p:ext uri="{BB962C8B-B14F-4D97-AF65-F5344CB8AC3E}">
        <p14:creationId xmlns:p14="http://schemas.microsoft.com/office/powerpoint/2010/main" val="2862790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obrazu slajdu 1"/>
          <p:cNvSpPr>
            <a:spLocks noGrp="1" noRot="1" noChangeAspect="1" noTextEdit="1"/>
          </p:cNvSpPr>
          <p:nvPr>
            <p:ph type="sldImg"/>
          </p:nvPr>
        </p:nvSpPr>
        <p:spPr>
          <a:ln/>
        </p:spPr>
      </p:sp>
      <p:sp>
        <p:nvSpPr>
          <p:cNvPr id="9219"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smtClean="0">
              <a:latin typeface="Times New Roman" panose="02020603050405020304" pitchFamily="18" charset="0"/>
            </a:endParaRPr>
          </a:p>
        </p:txBody>
      </p:sp>
      <p:sp>
        <p:nvSpPr>
          <p:cNvPr id="9220" name="Symbol zastępczy numeru slajdu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Font typeface="Calibri" panose="020F0502020204030204" pitchFamily="34" charset="0"/>
              <a:buNone/>
            </a:pPr>
            <a:fld id="{7A382A2B-27BC-4C56-9095-F5B1DB1ED364}" type="slidenum">
              <a:rPr lang="en-GB" altLang="pl-PL">
                <a:latin typeface="Calibri" panose="020F0502020204030204" pitchFamily="34" charset="0"/>
              </a:rPr>
              <a:pPr>
                <a:spcBef>
                  <a:spcPct val="0"/>
                </a:spcBef>
                <a:buFont typeface="Calibri" panose="020F0502020204030204" pitchFamily="34" charset="0"/>
                <a:buNone/>
              </a:pPr>
              <a:t>22</a:t>
            </a:fld>
            <a:endParaRPr lang="en-GB" altLang="pl-PL">
              <a:latin typeface="Calibri" panose="020F0502020204030204" pitchFamily="34" charset="0"/>
            </a:endParaRPr>
          </a:p>
        </p:txBody>
      </p:sp>
    </p:spTree>
    <p:extLst>
      <p:ext uri="{BB962C8B-B14F-4D97-AF65-F5344CB8AC3E}">
        <p14:creationId xmlns:p14="http://schemas.microsoft.com/office/powerpoint/2010/main" val="2666467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obrazu slajdu 1"/>
          <p:cNvSpPr>
            <a:spLocks noGrp="1" noRot="1" noChangeAspect="1" noTextEdit="1"/>
          </p:cNvSpPr>
          <p:nvPr>
            <p:ph type="sldImg"/>
          </p:nvPr>
        </p:nvSpPr>
        <p:spPr>
          <a:ln/>
        </p:spPr>
      </p:sp>
      <p:sp>
        <p:nvSpPr>
          <p:cNvPr id="9219"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smtClean="0">
              <a:latin typeface="Times New Roman" panose="02020603050405020304" pitchFamily="18" charset="0"/>
            </a:endParaRPr>
          </a:p>
        </p:txBody>
      </p:sp>
      <p:sp>
        <p:nvSpPr>
          <p:cNvPr id="9220" name="Symbol zastępczy numeru slajdu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Font typeface="Calibri" panose="020F0502020204030204" pitchFamily="34" charset="0"/>
              <a:buNone/>
            </a:pPr>
            <a:fld id="{7A382A2B-27BC-4C56-9095-F5B1DB1ED364}" type="slidenum">
              <a:rPr lang="en-GB" altLang="pl-PL">
                <a:latin typeface="Calibri" panose="020F0502020204030204" pitchFamily="34" charset="0"/>
              </a:rPr>
              <a:pPr>
                <a:spcBef>
                  <a:spcPct val="0"/>
                </a:spcBef>
                <a:buFont typeface="Calibri" panose="020F0502020204030204" pitchFamily="34" charset="0"/>
                <a:buNone/>
              </a:pPr>
              <a:t>23</a:t>
            </a:fld>
            <a:endParaRPr lang="en-GB" altLang="pl-PL">
              <a:latin typeface="Calibri" panose="020F0502020204030204" pitchFamily="34" charset="0"/>
            </a:endParaRPr>
          </a:p>
        </p:txBody>
      </p:sp>
    </p:spTree>
    <p:extLst>
      <p:ext uri="{BB962C8B-B14F-4D97-AF65-F5344CB8AC3E}">
        <p14:creationId xmlns:p14="http://schemas.microsoft.com/office/powerpoint/2010/main" val="1250330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obrazu slajdu 1"/>
          <p:cNvSpPr>
            <a:spLocks noGrp="1" noRot="1" noChangeAspect="1" noTextEdit="1"/>
          </p:cNvSpPr>
          <p:nvPr>
            <p:ph type="sldImg"/>
          </p:nvPr>
        </p:nvSpPr>
        <p:spPr>
          <a:ln/>
        </p:spPr>
      </p:sp>
      <p:sp>
        <p:nvSpPr>
          <p:cNvPr id="9219"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smtClean="0">
              <a:latin typeface="Times New Roman" panose="02020603050405020304" pitchFamily="18" charset="0"/>
            </a:endParaRPr>
          </a:p>
        </p:txBody>
      </p:sp>
      <p:sp>
        <p:nvSpPr>
          <p:cNvPr id="9220" name="Symbol zastępczy numeru slajdu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Font typeface="Calibri" panose="020F0502020204030204" pitchFamily="34" charset="0"/>
              <a:buNone/>
            </a:pPr>
            <a:fld id="{7A382A2B-27BC-4C56-9095-F5B1DB1ED364}" type="slidenum">
              <a:rPr lang="en-GB" altLang="pl-PL">
                <a:latin typeface="Calibri" panose="020F0502020204030204" pitchFamily="34" charset="0"/>
              </a:rPr>
              <a:pPr>
                <a:spcBef>
                  <a:spcPct val="0"/>
                </a:spcBef>
                <a:buFont typeface="Calibri" panose="020F0502020204030204" pitchFamily="34" charset="0"/>
                <a:buNone/>
              </a:pPr>
              <a:t>24</a:t>
            </a:fld>
            <a:endParaRPr lang="en-GB" altLang="pl-PL">
              <a:latin typeface="Calibri" panose="020F0502020204030204" pitchFamily="34" charset="0"/>
            </a:endParaRPr>
          </a:p>
        </p:txBody>
      </p:sp>
    </p:spTree>
    <p:extLst>
      <p:ext uri="{BB962C8B-B14F-4D97-AF65-F5344CB8AC3E}">
        <p14:creationId xmlns:p14="http://schemas.microsoft.com/office/powerpoint/2010/main" val="1595303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obrazu slajdu 1"/>
          <p:cNvSpPr>
            <a:spLocks noGrp="1" noRot="1" noChangeAspect="1" noTextEdit="1"/>
          </p:cNvSpPr>
          <p:nvPr>
            <p:ph type="sldImg"/>
          </p:nvPr>
        </p:nvSpPr>
        <p:spPr>
          <a:ln/>
        </p:spPr>
      </p:sp>
      <p:sp>
        <p:nvSpPr>
          <p:cNvPr id="9219"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smtClean="0">
              <a:latin typeface="Times New Roman" panose="02020603050405020304" pitchFamily="18" charset="0"/>
            </a:endParaRPr>
          </a:p>
        </p:txBody>
      </p:sp>
      <p:sp>
        <p:nvSpPr>
          <p:cNvPr id="9220" name="Symbol zastępczy numeru slajdu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Font typeface="Calibri" panose="020F0502020204030204" pitchFamily="34" charset="0"/>
              <a:buNone/>
            </a:pPr>
            <a:fld id="{7A382A2B-27BC-4C56-9095-F5B1DB1ED364}" type="slidenum">
              <a:rPr lang="en-GB" altLang="pl-PL">
                <a:latin typeface="Calibri" panose="020F0502020204030204" pitchFamily="34" charset="0"/>
              </a:rPr>
              <a:pPr>
                <a:spcBef>
                  <a:spcPct val="0"/>
                </a:spcBef>
                <a:buFont typeface="Calibri" panose="020F0502020204030204" pitchFamily="34" charset="0"/>
                <a:buNone/>
              </a:pPr>
              <a:t>25</a:t>
            </a:fld>
            <a:endParaRPr lang="en-GB" altLang="pl-PL">
              <a:latin typeface="Calibri" panose="020F0502020204030204" pitchFamily="34" charset="0"/>
            </a:endParaRPr>
          </a:p>
        </p:txBody>
      </p:sp>
    </p:spTree>
    <p:extLst>
      <p:ext uri="{BB962C8B-B14F-4D97-AF65-F5344CB8AC3E}">
        <p14:creationId xmlns:p14="http://schemas.microsoft.com/office/powerpoint/2010/main" val="2351274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obrazu slajdu 1"/>
          <p:cNvSpPr>
            <a:spLocks noGrp="1" noRot="1" noChangeAspect="1" noTextEdit="1"/>
          </p:cNvSpPr>
          <p:nvPr>
            <p:ph type="sldImg"/>
          </p:nvPr>
        </p:nvSpPr>
        <p:spPr>
          <a:ln/>
        </p:spPr>
      </p:sp>
      <p:sp>
        <p:nvSpPr>
          <p:cNvPr id="9219"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smtClean="0">
              <a:latin typeface="Times New Roman" panose="02020603050405020304" pitchFamily="18" charset="0"/>
            </a:endParaRPr>
          </a:p>
        </p:txBody>
      </p:sp>
      <p:sp>
        <p:nvSpPr>
          <p:cNvPr id="9220" name="Symbol zastępczy numeru slajdu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Font typeface="Calibri" panose="020F0502020204030204" pitchFamily="34" charset="0"/>
              <a:buNone/>
            </a:pPr>
            <a:fld id="{7A382A2B-27BC-4C56-9095-F5B1DB1ED364}" type="slidenum">
              <a:rPr lang="en-GB" altLang="pl-PL">
                <a:latin typeface="Calibri" panose="020F0502020204030204" pitchFamily="34" charset="0"/>
              </a:rPr>
              <a:pPr>
                <a:spcBef>
                  <a:spcPct val="0"/>
                </a:spcBef>
                <a:buFont typeface="Calibri" panose="020F0502020204030204" pitchFamily="34" charset="0"/>
                <a:buNone/>
              </a:pPr>
              <a:t>26</a:t>
            </a:fld>
            <a:endParaRPr lang="en-GB" altLang="pl-PL">
              <a:latin typeface="Calibri" panose="020F0502020204030204" pitchFamily="34" charset="0"/>
            </a:endParaRPr>
          </a:p>
        </p:txBody>
      </p:sp>
    </p:spTree>
    <p:extLst>
      <p:ext uri="{BB962C8B-B14F-4D97-AF65-F5344CB8AC3E}">
        <p14:creationId xmlns:p14="http://schemas.microsoft.com/office/powerpoint/2010/main" val="3495664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obrazu slajdu 1"/>
          <p:cNvSpPr>
            <a:spLocks noGrp="1" noRot="1" noChangeAspect="1" noTextEdit="1"/>
          </p:cNvSpPr>
          <p:nvPr>
            <p:ph type="sldImg"/>
          </p:nvPr>
        </p:nvSpPr>
        <p:spPr>
          <a:ln/>
        </p:spPr>
      </p:sp>
      <p:sp>
        <p:nvSpPr>
          <p:cNvPr id="9219"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smtClean="0">
              <a:latin typeface="Times New Roman" panose="02020603050405020304" pitchFamily="18" charset="0"/>
            </a:endParaRPr>
          </a:p>
        </p:txBody>
      </p:sp>
      <p:sp>
        <p:nvSpPr>
          <p:cNvPr id="9220" name="Symbol zastępczy numeru slajdu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Font typeface="Calibri" panose="020F0502020204030204" pitchFamily="34" charset="0"/>
              <a:buNone/>
            </a:pPr>
            <a:fld id="{7A382A2B-27BC-4C56-9095-F5B1DB1ED364}" type="slidenum">
              <a:rPr lang="en-GB" altLang="pl-PL">
                <a:latin typeface="Calibri" panose="020F0502020204030204" pitchFamily="34" charset="0"/>
              </a:rPr>
              <a:pPr>
                <a:spcBef>
                  <a:spcPct val="0"/>
                </a:spcBef>
                <a:buFont typeface="Calibri" panose="020F0502020204030204" pitchFamily="34" charset="0"/>
                <a:buNone/>
              </a:pPr>
              <a:t>27</a:t>
            </a:fld>
            <a:endParaRPr lang="en-GB" altLang="pl-PL">
              <a:latin typeface="Calibri" panose="020F0502020204030204" pitchFamily="34" charset="0"/>
            </a:endParaRPr>
          </a:p>
        </p:txBody>
      </p:sp>
    </p:spTree>
    <p:extLst>
      <p:ext uri="{BB962C8B-B14F-4D97-AF65-F5344CB8AC3E}">
        <p14:creationId xmlns:p14="http://schemas.microsoft.com/office/powerpoint/2010/main" val="2774881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obrazu slajdu 1"/>
          <p:cNvSpPr>
            <a:spLocks noGrp="1" noRot="1" noChangeAspect="1" noTextEdit="1"/>
          </p:cNvSpPr>
          <p:nvPr>
            <p:ph type="sldImg"/>
          </p:nvPr>
        </p:nvSpPr>
        <p:spPr>
          <a:ln/>
        </p:spPr>
      </p:sp>
      <p:sp>
        <p:nvSpPr>
          <p:cNvPr id="9219"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smtClean="0">
              <a:latin typeface="Times New Roman" panose="02020603050405020304" pitchFamily="18" charset="0"/>
            </a:endParaRPr>
          </a:p>
        </p:txBody>
      </p:sp>
      <p:sp>
        <p:nvSpPr>
          <p:cNvPr id="9220" name="Symbol zastępczy numeru slajdu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Font typeface="Calibri" panose="020F0502020204030204" pitchFamily="34" charset="0"/>
              <a:buNone/>
            </a:pPr>
            <a:fld id="{7A382A2B-27BC-4C56-9095-F5B1DB1ED364}" type="slidenum">
              <a:rPr lang="en-GB" altLang="pl-PL">
                <a:latin typeface="Calibri" panose="020F0502020204030204" pitchFamily="34" charset="0"/>
              </a:rPr>
              <a:pPr>
                <a:spcBef>
                  <a:spcPct val="0"/>
                </a:spcBef>
                <a:buFont typeface="Calibri" panose="020F0502020204030204" pitchFamily="34" charset="0"/>
                <a:buNone/>
              </a:pPr>
              <a:t>28</a:t>
            </a:fld>
            <a:endParaRPr lang="en-GB" altLang="pl-PL">
              <a:latin typeface="Calibri" panose="020F0502020204030204" pitchFamily="34" charset="0"/>
            </a:endParaRPr>
          </a:p>
        </p:txBody>
      </p:sp>
    </p:spTree>
    <p:extLst>
      <p:ext uri="{BB962C8B-B14F-4D97-AF65-F5344CB8AC3E}">
        <p14:creationId xmlns:p14="http://schemas.microsoft.com/office/powerpoint/2010/main" val="2083992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obrazu slajdu 1"/>
          <p:cNvSpPr>
            <a:spLocks noGrp="1" noRot="1" noChangeAspect="1" noTextEdit="1"/>
          </p:cNvSpPr>
          <p:nvPr>
            <p:ph type="sldImg"/>
          </p:nvPr>
        </p:nvSpPr>
        <p:spPr>
          <a:ln/>
        </p:spPr>
      </p:sp>
      <p:sp>
        <p:nvSpPr>
          <p:cNvPr id="9219"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smtClean="0">
              <a:latin typeface="Times New Roman" panose="02020603050405020304" pitchFamily="18" charset="0"/>
            </a:endParaRPr>
          </a:p>
        </p:txBody>
      </p:sp>
      <p:sp>
        <p:nvSpPr>
          <p:cNvPr id="9220" name="Symbol zastępczy numeru slajdu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Font typeface="Calibri" panose="020F0502020204030204" pitchFamily="34" charset="0"/>
              <a:buNone/>
            </a:pPr>
            <a:fld id="{7A382A2B-27BC-4C56-9095-F5B1DB1ED364}" type="slidenum">
              <a:rPr lang="en-GB" altLang="pl-PL">
                <a:latin typeface="Calibri" panose="020F0502020204030204" pitchFamily="34" charset="0"/>
              </a:rPr>
              <a:pPr>
                <a:spcBef>
                  <a:spcPct val="0"/>
                </a:spcBef>
                <a:buFont typeface="Calibri" panose="020F0502020204030204" pitchFamily="34" charset="0"/>
                <a:buNone/>
              </a:pPr>
              <a:t>29</a:t>
            </a:fld>
            <a:endParaRPr lang="en-GB" altLang="pl-PL">
              <a:latin typeface="Calibri" panose="020F0502020204030204" pitchFamily="34" charset="0"/>
            </a:endParaRPr>
          </a:p>
        </p:txBody>
      </p:sp>
    </p:spTree>
    <p:extLst>
      <p:ext uri="{BB962C8B-B14F-4D97-AF65-F5344CB8AC3E}">
        <p14:creationId xmlns:p14="http://schemas.microsoft.com/office/powerpoint/2010/main" val="77294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obrazu slajdu 1"/>
          <p:cNvSpPr>
            <a:spLocks noGrp="1" noRot="1" noChangeAspect="1" noTextEdit="1"/>
          </p:cNvSpPr>
          <p:nvPr>
            <p:ph type="sldImg"/>
          </p:nvPr>
        </p:nvSpPr>
        <p:spPr>
          <a:ln/>
        </p:spPr>
      </p:sp>
      <p:sp>
        <p:nvSpPr>
          <p:cNvPr id="9219"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smtClean="0">
              <a:latin typeface="Times New Roman" panose="02020603050405020304" pitchFamily="18" charset="0"/>
            </a:endParaRPr>
          </a:p>
        </p:txBody>
      </p:sp>
      <p:sp>
        <p:nvSpPr>
          <p:cNvPr id="9220" name="Symbol zastępczy numeru slajdu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Font typeface="Calibri" panose="020F0502020204030204" pitchFamily="34" charset="0"/>
              <a:buNone/>
            </a:pPr>
            <a:fld id="{7A382A2B-27BC-4C56-9095-F5B1DB1ED364}" type="slidenum">
              <a:rPr lang="en-GB" altLang="pl-PL">
                <a:latin typeface="Calibri" panose="020F0502020204030204" pitchFamily="34" charset="0"/>
              </a:rPr>
              <a:pPr>
                <a:spcBef>
                  <a:spcPct val="0"/>
                </a:spcBef>
                <a:buFont typeface="Calibri" panose="020F0502020204030204" pitchFamily="34" charset="0"/>
                <a:buNone/>
              </a:pPr>
              <a:t>30</a:t>
            </a:fld>
            <a:endParaRPr lang="en-GB" altLang="pl-PL">
              <a:latin typeface="Calibri" panose="020F0502020204030204" pitchFamily="34" charset="0"/>
            </a:endParaRPr>
          </a:p>
        </p:txBody>
      </p:sp>
    </p:spTree>
    <p:extLst>
      <p:ext uri="{BB962C8B-B14F-4D97-AF65-F5344CB8AC3E}">
        <p14:creationId xmlns:p14="http://schemas.microsoft.com/office/powerpoint/2010/main" val="471370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obrazu slajdu 1"/>
          <p:cNvSpPr>
            <a:spLocks noGrp="1" noRot="1" noChangeAspect="1" noTextEdit="1"/>
          </p:cNvSpPr>
          <p:nvPr>
            <p:ph type="sldImg"/>
          </p:nvPr>
        </p:nvSpPr>
        <p:spPr>
          <a:ln/>
        </p:spPr>
      </p:sp>
      <p:sp>
        <p:nvSpPr>
          <p:cNvPr id="9219"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smtClean="0">
                <a:latin typeface="Times New Roman" panose="02020603050405020304" pitchFamily="18" charset="0"/>
              </a:rPr>
              <a:t>Kryterium stanu wiedzy technicznej podyktowane jest dynamiką rozwoju techniki i koniecznością</a:t>
            </a:r>
            <a:r>
              <a:rPr lang="pl-PL" altLang="pl-PL" baseline="0" dirty="0" smtClean="0">
                <a:latin typeface="Times New Roman" panose="02020603050405020304" pitchFamily="18" charset="0"/>
              </a:rPr>
              <a:t> ciągłego zapewnienia ochrony danych oraz jej odpowiedniego kształtowania. Zapewnienie bezpieczeństwa jest bowiem procesem ciągłym o czym już wspominał dzisiaj jeden z prelegentów.</a:t>
            </a:r>
          </a:p>
          <a:p>
            <a:r>
              <a:rPr lang="pl-PL" dirty="0" smtClean="0"/>
              <a:t>Wdrożenie więc systemu bezpieczeństwa przetwarzania jako elementu ochrony danych osobowych nie może wobec tego bazować na niezmiennych założeniach i środkach technicznych i organizacyjnych, to bowiem właśnie rozwój techniki dostarcza nowych rozwiązań w zakresie bezpieczeństwa, ale także niesie ze sobą nowe zagrożenia, do których administratorzy oraz podmioty </a:t>
            </a:r>
            <a:r>
              <a:rPr lang="pl-PL" dirty="0" err="1" smtClean="0"/>
              <a:t>przetwarzajace</a:t>
            </a:r>
            <a:r>
              <a:rPr lang="pl-PL" dirty="0" smtClean="0"/>
              <a:t> muszą dostosować przyjęte rozwiązania w zakresie bezpieczeństwa.</a:t>
            </a:r>
            <a:r>
              <a:rPr lang="pl-PL" altLang="pl-PL" baseline="0" dirty="0" smtClean="0">
                <a:latin typeface="Times New Roman" panose="02020603050405020304" pitchFamily="18" charset="0"/>
              </a:rPr>
              <a:t> </a:t>
            </a:r>
          </a:p>
          <a:p>
            <a:endParaRPr lang="pl-PL" altLang="pl-PL" baseline="0" dirty="0" smtClean="0">
              <a:latin typeface="Times New Roman" panose="02020603050405020304" pitchFamily="18" charset="0"/>
            </a:endParaRPr>
          </a:p>
          <a:p>
            <a:r>
              <a:rPr lang="pl-PL" altLang="pl-PL" baseline="0" dirty="0" smtClean="0">
                <a:latin typeface="Times New Roman" panose="02020603050405020304" pitchFamily="18" charset="0"/>
              </a:rPr>
              <a:t>Z praktycznego punktu widzenia, żeby nie być gołosłownym, stan wiedzy technicznej powinno uwzględniać się z uwzględnieniem:</a:t>
            </a:r>
          </a:p>
          <a:p>
            <a:pPr marL="171450" indent="-171450">
              <a:buFontTx/>
              <a:buChar char="-"/>
            </a:pPr>
            <a:r>
              <a:rPr lang="pl-PL" altLang="pl-PL" baseline="0" dirty="0" smtClean="0">
                <a:latin typeface="Times New Roman" panose="02020603050405020304" pitchFamily="18" charset="0"/>
              </a:rPr>
              <a:t>Warunków rynkowych, </a:t>
            </a:r>
          </a:p>
          <a:p>
            <a:pPr marL="171450" indent="-171450">
              <a:buFontTx/>
              <a:buChar char="-"/>
            </a:pPr>
            <a:r>
              <a:rPr lang="pl-PL" altLang="pl-PL" baseline="0" dirty="0" smtClean="0">
                <a:latin typeface="Times New Roman" panose="02020603050405020304" pitchFamily="18" charset="0"/>
              </a:rPr>
              <a:t>W szczególności dostępności i akceptowalności rynkowej danego rozwiązania technicznego co z kolei czyni tę przesłankę istotnie związaną z kolejnym kryterium jakim jest…</a:t>
            </a:r>
            <a:endParaRPr lang="pl-PL" altLang="pl-PL" dirty="0" smtClean="0">
              <a:latin typeface="Times New Roman" panose="02020603050405020304" pitchFamily="18" charset="0"/>
            </a:endParaRPr>
          </a:p>
        </p:txBody>
      </p:sp>
      <p:sp>
        <p:nvSpPr>
          <p:cNvPr id="9220" name="Symbol zastępczy numeru slajdu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Font typeface="Calibri" panose="020F0502020204030204" pitchFamily="34" charset="0"/>
              <a:buNone/>
            </a:pPr>
            <a:fld id="{7A382A2B-27BC-4C56-9095-F5B1DB1ED364}" type="slidenum">
              <a:rPr lang="en-GB" altLang="pl-PL">
                <a:latin typeface="Calibri" panose="020F0502020204030204" pitchFamily="34" charset="0"/>
              </a:rPr>
              <a:pPr>
                <a:spcBef>
                  <a:spcPct val="0"/>
                </a:spcBef>
                <a:buFont typeface="Calibri" panose="020F0502020204030204" pitchFamily="34" charset="0"/>
                <a:buNone/>
              </a:pPr>
              <a:t>4</a:t>
            </a:fld>
            <a:endParaRPr lang="en-GB" altLang="pl-PL">
              <a:latin typeface="Calibri" panose="020F0502020204030204" pitchFamily="34" charset="0"/>
            </a:endParaRPr>
          </a:p>
        </p:txBody>
      </p:sp>
    </p:spTree>
    <p:extLst>
      <p:ext uri="{BB962C8B-B14F-4D97-AF65-F5344CB8AC3E}">
        <p14:creationId xmlns:p14="http://schemas.microsoft.com/office/powerpoint/2010/main" val="17275323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obrazu slajdu 1"/>
          <p:cNvSpPr>
            <a:spLocks noGrp="1" noRot="1" noChangeAspect="1" noTextEdit="1"/>
          </p:cNvSpPr>
          <p:nvPr>
            <p:ph type="sldImg"/>
          </p:nvPr>
        </p:nvSpPr>
        <p:spPr>
          <a:ln/>
        </p:spPr>
      </p:sp>
      <p:sp>
        <p:nvSpPr>
          <p:cNvPr id="9219"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smtClean="0">
              <a:latin typeface="Times New Roman" panose="02020603050405020304" pitchFamily="18" charset="0"/>
            </a:endParaRPr>
          </a:p>
        </p:txBody>
      </p:sp>
      <p:sp>
        <p:nvSpPr>
          <p:cNvPr id="9220" name="Symbol zastępczy numeru slajdu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Font typeface="Calibri" panose="020F0502020204030204" pitchFamily="34" charset="0"/>
              <a:buNone/>
            </a:pPr>
            <a:fld id="{7A382A2B-27BC-4C56-9095-F5B1DB1ED364}" type="slidenum">
              <a:rPr lang="en-GB" altLang="pl-PL">
                <a:latin typeface="Calibri" panose="020F0502020204030204" pitchFamily="34" charset="0"/>
              </a:rPr>
              <a:pPr>
                <a:spcBef>
                  <a:spcPct val="0"/>
                </a:spcBef>
                <a:buFont typeface="Calibri" panose="020F0502020204030204" pitchFamily="34" charset="0"/>
                <a:buNone/>
              </a:pPr>
              <a:t>31</a:t>
            </a:fld>
            <a:endParaRPr lang="en-GB" altLang="pl-PL">
              <a:latin typeface="Calibri" panose="020F0502020204030204" pitchFamily="34" charset="0"/>
            </a:endParaRPr>
          </a:p>
        </p:txBody>
      </p:sp>
    </p:spTree>
    <p:extLst>
      <p:ext uri="{BB962C8B-B14F-4D97-AF65-F5344CB8AC3E}">
        <p14:creationId xmlns:p14="http://schemas.microsoft.com/office/powerpoint/2010/main" val="13770081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obrazu slajdu 1"/>
          <p:cNvSpPr>
            <a:spLocks noGrp="1" noRot="1" noChangeAspect="1" noTextEdit="1"/>
          </p:cNvSpPr>
          <p:nvPr>
            <p:ph type="sldImg"/>
          </p:nvPr>
        </p:nvSpPr>
        <p:spPr>
          <a:ln/>
        </p:spPr>
      </p:sp>
      <p:sp>
        <p:nvSpPr>
          <p:cNvPr id="9219"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smtClean="0">
              <a:latin typeface="Times New Roman" panose="02020603050405020304" pitchFamily="18" charset="0"/>
            </a:endParaRPr>
          </a:p>
        </p:txBody>
      </p:sp>
      <p:sp>
        <p:nvSpPr>
          <p:cNvPr id="9220" name="Symbol zastępczy numeru slajdu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Font typeface="Calibri" panose="020F0502020204030204" pitchFamily="34" charset="0"/>
              <a:buNone/>
            </a:pPr>
            <a:fld id="{7A382A2B-27BC-4C56-9095-F5B1DB1ED364}" type="slidenum">
              <a:rPr lang="en-GB" altLang="pl-PL">
                <a:latin typeface="Calibri" panose="020F0502020204030204" pitchFamily="34" charset="0"/>
              </a:rPr>
              <a:pPr>
                <a:spcBef>
                  <a:spcPct val="0"/>
                </a:spcBef>
                <a:buFont typeface="Calibri" panose="020F0502020204030204" pitchFamily="34" charset="0"/>
                <a:buNone/>
              </a:pPr>
              <a:t>32</a:t>
            </a:fld>
            <a:endParaRPr lang="en-GB" altLang="pl-PL">
              <a:latin typeface="Calibri" panose="020F0502020204030204" pitchFamily="34" charset="0"/>
            </a:endParaRPr>
          </a:p>
        </p:txBody>
      </p:sp>
    </p:spTree>
    <p:extLst>
      <p:ext uri="{BB962C8B-B14F-4D97-AF65-F5344CB8AC3E}">
        <p14:creationId xmlns:p14="http://schemas.microsoft.com/office/powerpoint/2010/main" val="35530339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obrazu slajdu 1"/>
          <p:cNvSpPr>
            <a:spLocks noGrp="1" noRot="1" noChangeAspect="1" noTextEdit="1"/>
          </p:cNvSpPr>
          <p:nvPr>
            <p:ph type="sldImg"/>
          </p:nvPr>
        </p:nvSpPr>
        <p:spPr>
          <a:ln/>
        </p:spPr>
      </p:sp>
      <p:sp>
        <p:nvSpPr>
          <p:cNvPr id="9219"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smtClean="0">
                <a:latin typeface="Times New Roman" panose="02020603050405020304" pitchFamily="18" charset="0"/>
              </a:rPr>
              <a:t>Idealne</a:t>
            </a:r>
            <a:r>
              <a:rPr lang="pl-PL" altLang="pl-PL" baseline="0" dirty="0" smtClean="0">
                <a:latin typeface="Times New Roman" panose="02020603050405020304" pitchFamily="18" charset="0"/>
              </a:rPr>
              <a:t> warunki do takiej analizy to przygotowanie rejestru czynności przetwarzania, który pozwoli nawet na </a:t>
            </a:r>
            <a:r>
              <a:rPr lang="pl-PL" altLang="pl-PL" baseline="0" dirty="0" err="1" smtClean="0">
                <a:latin typeface="Times New Roman" panose="02020603050405020304" pitchFamily="18" charset="0"/>
              </a:rPr>
              <a:t>zasdzie</a:t>
            </a:r>
            <a:r>
              <a:rPr lang="pl-PL" altLang="pl-PL" baseline="0" dirty="0" smtClean="0">
                <a:latin typeface="Times New Roman" panose="02020603050405020304" pitchFamily="18" charset="0"/>
              </a:rPr>
              <a:t> </a:t>
            </a:r>
            <a:r>
              <a:rPr lang="pl-PL" altLang="pl-PL" baseline="0" dirty="0" err="1" smtClean="0">
                <a:latin typeface="Times New Roman" panose="02020603050405020304" pitchFamily="18" charset="0"/>
              </a:rPr>
              <a:t>checlisty</a:t>
            </a:r>
            <a:r>
              <a:rPr lang="pl-PL" altLang="pl-PL" baseline="0" dirty="0" smtClean="0">
                <a:latin typeface="Times New Roman" panose="02020603050405020304" pitchFamily="18" charset="0"/>
              </a:rPr>
              <a:t>, mając wypisane czynności jakie mają miejsce u administratora można pójść do osób odpowiedzialnych za te procesy i wypytać o wszystkie szczegóły, które za chwilę tutaj poruszę.</a:t>
            </a:r>
            <a:endParaRPr lang="pl-PL" altLang="pl-PL" dirty="0" smtClean="0">
              <a:latin typeface="Times New Roman" panose="02020603050405020304" pitchFamily="18" charset="0"/>
            </a:endParaRPr>
          </a:p>
        </p:txBody>
      </p:sp>
      <p:sp>
        <p:nvSpPr>
          <p:cNvPr id="9220" name="Symbol zastępczy numeru slajdu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Font typeface="Calibri" panose="020F0502020204030204" pitchFamily="34" charset="0"/>
              <a:buNone/>
            </a:pPr>
            <a:fld id="{7A382A2B-27BC-4C56-9095-F5B1DB1ED364}" type="slidenum">
              <a:rPr lang="en-GB" altLang="pl-PL">
                <a:latin typeface="Calibri" panose="020F0502020204030204" pitchFamily="34" charset="0"/>
              </a:rPr>
              <a:pPr>
                <a:spcBef>
                  <a:spcPct val="0"/>
                </a:spcBef>
                <a:buFont typeface="Calibri" panose="020F0502020204030204" pitchFamily="34" charset="0"/>
                <a:buNone/>
              </a:pPr>
              <a:t>33</a:t>
            </a:fld>
            <a:endParaRPr lang="en-GB" altLang="pl-PL">
              <a:latin typeface="Calibri" panose="020F0502020204030204" pitchFamily="34" charset="0"/>
            </a:endParaRPr>
          </a:p>
        </p:txBody>
      </p:sp>
    </p:spTree>
    <p:extLst>
      <p:ext uri="{BB962C8B-B14F-4D97-AF65-F5344CB8AC3E}">
        <p14:creationId xmlns:p14="http://schemas.microsoft.com/office/powerpoint/2010/main" val="31022795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obrazu slajdu 1"/>
          <p:cNvSpPr>
            <a:spLocks noGrp="1" noRot="1" noChangeAspect="1" noTextEdit="1"/>
          </p:cNvSpPr>
          <p:nvPr>
            <p:ph type="sldImg"/>
          </p:nvPr>
        </p:nvSpPr>
        <p:spPr>
          <a:ln/>
        </p:spPr>
      </p:sp>
      <p:sp>
        <p:nvSpPr>
          <p:cNvPr id="9219"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ltLang="pl-PL" dirty="0" smtClean="0">
                <a:latin typeface="Times New Roman" panose="02020603050405020304" pitchFamily="18" charset="0"/>
              </a:rPr>
              <a:t>Audyt</a:t>
            </a:r>
          </a:p>
        </p:txBody>
      </p:sp>
      <p:sp>
        <p:nvSpPr>
          <p:cNvPr id="9220" name="Symbol zastępczy numeru slajdu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Font typeface="Calibri" panose="020F0502020204030204" pitchFamily="34" charset="0"/>
              <a:buNone/>
            </a:pPr>
            <a:fld id="{7A382A2B-27BC-4C56-9095-F5B1DB1ED364}" type="slidenum">
              <a:rPr lang="en-GB" altLang="pl-PL">
                <a:latin typeface="Calibri" panose="020F0502020204030204" pitchFamily="34" charset="0"/>
              </a:rPr>
              <a:pPr>
                <a:spcBef>
                  <a:spcPct val="0"/>
                </a:spcBef>
                <a:buFont typeface="Calibri" panose="020F0502020204030204" pitchFamily="34" charset="0"/>
                <a:buNone/>
              </a:pPr>
              <a:t>34</a:t>
            </a:fld>
            <a:endParaRPr lang="en-GB" altLang="pl-PL">
              <a:latin typeface="Calibri" panose="020F0502020204030204" pitchFamily="34" charset="0"/>
            </a:endParaRPr>
          </a:p>
        </p:txBody>
      </p:sp>
    </p:spTree>
    <p:extLst>
      <p:ext uri="{BB962C8B-B14F-4D97-AF65-F5344CB8AC3E}">
        <p14:creationId xmlns:p14="http://schemas.microsoft.com/office/powerpoint/2010/main" val="23742213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obrazu slajdu 1"/>
          <p:cNvSpPr>
            <a:spLocks noGrp="1" noRot="1" noChangeAspect="1" noTextEdit="1"/>
          </p:cNvSpPr>
          <p:nvPr>
            <p:ph type="sldImg"/>
          </p:nvPr>
        </p:nvSpPr>
        <p:spPr>
          <a:ln/>
        </p:spPr>
      </p:sp>
      <p:sp>
        <p:nvSpPr>
          <p:cNvPr id="9219"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smtClean="0">
              <a:latin typeface="Times New Roman" panose="02020603050405020304" pitchFamily="18" charset="0"/>
            </a:endParaRPr>
          </a:p>
        </p:txBody>
      </p:sp>
      <p:sp>
        <p:nvSpPr>
          <p:cNvPr id="9220" name="Symbol zastępczy numeru slajdu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Font typeface="Calibri" panose="020F0502020204030204" pitchFamily="34" charset="0"/>
              <a:buNone/>
            </a:pPr>
            <a:fld id="{7A382A2B-27BC-4C56-9095-F5B1DB1ED364}" type="slidenum">
              <a:rPr lang="en-GB" altLang="pl-PL">
                <a:latin typeface="Calibri" panose="020F0502020204030204" pitchFamily="34" charset="0"/>
              </a:rPr>
              <a:pPr>
                <a:spcBef>
                  <a:spcPct val="0"/>
                </a:spcBef>
                <a:buFont typeface="Calibri" panose="020F0502020204030204" pitchFamily="34" charset="0"/>
                <a:buNone/>
              </a:pPr>
              <a:t>35</a:t>
            </a:fld>
            <a:endParaRPr lang="en-GB" altLang="pl-PL">
              <a:latin typeface="Calibri" panose="020F0502020204030204" pitchFamily="34" charset="0"/>
            </a:endParaRPr>
          </a:p>
        </p:txBody>
      </p:sp>
    </p:spTree>
    <p:extLst>
      <p:ext uri="{BB962C8B-B14F-4D97-AF65-F5344CB8AC3E}">
        <p14:creationId xmlns:p14="http://schemas.microsoft.com/office/powerpoint/2010/main" val="24471810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26"/>
          <p:cNvSpPr txBox="1">
            <a:spLocks noGrp="1" noChangeArrowheads="1"/>
          </p:cNvSpPr>
          <p:nvPr/>
        </p:nvSpPr>
        <p:spPr bwMode="auto">
          <a:xfrm>
            <a:off x="3923914" y="9426656"/>
            <a:ext cx="2970848" cy="46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2" tIns="46843" rIns="90082" bIns="46843" anchor="b"/>
          <a:lstStyle>
            <a:lvl1pPr>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9pPr>
          </a:lstStyle>
          <a:p>
            <a:pPr algn="r" eaLnBrk="1" hangingPunct="1">
              <a:spcBef>
                <a:spcPct val="0"/>
              </a:spcBef>
            </a:pPr>
            <a:fld id="{226FD818-2E7F-453D-B2DB-DB85FD3AB01B}" type="slidenum">
              <a:rPr lang="en-GB" altLang="pl-PL">
                <a:latin typeface="Calibri" panose="020F0502020204030204" pitchFamily="34" charset="0"/>
              </a:rPr>
              <a:pPr algn="r" eaLnBrk="1" hangingPunct="1">
                <a:spcBef>
                  <a:spcPct val="0"/>
                </a:spcBef>
              </a:pPr>
              <a:t>36</a:t>
            </a:fld>
            <a:endParaRPr lang="en-GB" altLang="pl-PL">
              <a:latin typeface="Calibri" panose="020F0502020204030204" pitchFamily="34" charset="0"/>
            </a:endParaRPr>
          </a:p>
        </p:txBody>
      </p:sp>
      <p:sp>
        <p:nvSpPr>
          <p:cNvPr id="76803" name="Text Box 2"/>
          <p:cNvSpPr txBox="1">
            <a:spLocks noChangeArrowheads="1"/>
          </p:cNvSpPr>
          <p:nvPr/>
        </p:nvSpPr>
        <p:spPr bwMode="auto">
          <a:xfrm>
            <a:off x="3923915" y="9426657"/>
            <a:ext cx="2991882" cy="48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2" tIns="46843" rIns="90082" bIns="46843" anchor="b"/>
          <a:lstStyle>
            <a:lvl1pPr>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9pPr>
          </a:lstStyle>
          <a:p>
            <a:pPr algn="r" eaLnBrk="1" hangingPunct="1">
              <a:spcBef>
                <a:spcPct val="0"/>
              </a:spcBef>
            </a:pPr>
            <a:fld id="{ABE3F0C4-F369-4BA3-BE26-3FCC945C36AD}" type="slidenum">
              <a:rPr lang="en-GB" altLang="pl-PL">
                <a:latin typeface="Calibri" panose="020F0502020204030204" pitchFamily="34" charset="0"/>
              </a:rPr>
              <a:pPr algn="r" eaLnBrk="1" hangingPunct="1">
                <a:spcBef>
                  <a:spcPct val="0"/>
                </a:spcBef>
              </a:pPr>
              <a:t>36</a:t>
            </a:fld>
            <a:endParaRPr lang="en-GB" altLang="pl-PL">
              <a:latin typeface="Calibri" panose="020F0502020204030204" pitchFamily="34" charset="0"/>
            </a:endParaRPr>
          </a:p>
        </p:txBody>
      </p:sp>
      <p:sp>
        <p:nvSpPr>
          <p:cNvPr id="76804" name="Text Box 3"/>
          <p:cNvSpPr txBox="1">
            <a:spLocks noChangeArrowheads="1"/>
          </p:cNvSpPr>
          <p:nvPr/>
        </p:nvSpPr>
        <p:spPr bwMode="auto">
          <a:xfrm>
            <a:off x="930413" y="744419"/>
            <a:ext cx="5069534" cy="3723680"/>
          </a:xfrm>
          <a:prstGeom prst="rect">
            <a:avLst/>
          </a:prstGeom>
          <a:solidFill>
            <a:srgbClr val="FFFFFF"/>
          </a:solidFill>
          <a:ln w="9360">
            <a:solidFill>
              <a:srgbClr val="000000"/>
            </a:solidFill>
            <a:miter lim="800000"/>
            <a:headEnd/>
            <a:tailEnd/>
          </a:ln>
        </p:spPr>
        <p:txBody>
          <a:bodyPr wrap="none" lIns="88216" tIns="44108" rIns="88216" bIns="44108"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
                <a:srgbClr val="F68220"/>
              </a:buClr>
            </a:pPr>
            <a:endParaRPr lang="pl-PL" altLang="pl-PL" sz="2300">
              <a:solidFill>
                <a:srgbClr val="FF9933"/>
              </a:solidFill>
            </a:endParaRPr>
          </a:p>
        </p:txBody>
      </p:sp>
      <p:sp>
        <p:nvSpPr>
          <p:cNvPr id="76805" name="Rectangle 4"/>
          <p:cNvSpPr>
            <a:spLocks noGrp="1" noChangeArrowheads="1"/>
          </p:cNvSpPr>
          <p:nvPr>
            <p:ph type="body"/>
          </p:nvPr>
        </p:nvSpPr>
        <p:spPr>
          <a:xfrm>
            <a:off x="692551" y="4715709"/>
            <a:ext cx="5511278" cy="4436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l-PL" altLang="pl-PL" smtClean="0">
              <a:latin typeface="Times New Roman" panose="02020603050405020304" pitchFamily="18" charset="0"/>
            </a:endParaRPr>
          </a:p>
        </p:txBody>
      </p:sp>
    </p:spTree>
    <p:extLst>
      <p:ext uri="{BB962C8B-B14F-4D97-AF65-F5344CB8AC3E}">
        <p14:creationId xmlns:p14="http://schemas.microsoft.com/office/powerpoint/2010/main" val="28749416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obrazu slajdu 1"/>
          <p:cNvSpPr>
            <a:spLocks noGrp="1" noRot="1" noChangeAspect="1" noTextEdit="1"/>
          </p:cNvSpPr>
          <p:nvPr>
            <p:ph type="sldImg"/>
          </p:nvPr>
        </p:nvSpPr>
        <p:spPr>
          <a:ln/>
        </p:spPr>
      </p:sp>
      <p:sp>
        <p:nvSpPr>
          <p:cNvPr id="9219"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smtClean="0">
              <a:latin typeface="Times New Roman" panose="02020603050405020304" pitchFamily="18" charset="0"/>
            </a:endParaRPr>
          </a:p>
        </p:txBody>
      </p:sp>
      <p:sp>
        <p:nvSpPr>
          <p:cNvPr id="9220" name="Symbol zastępczy numeru slajdu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Font typeface="Calibri" panose="020F0502020204030204" pitchFamily="34" charset="0"/>
              <a:buNone/>
            </a:pPr>
            <a:fld id="{7A382A2B-27BC-4C56-9095-F5B1DB1ED364}" type="slidenum">
              <a:rPr lang="en-GB" altLang="pl-PL">
                <a:latin typeface="Calibri" panose="020F0502020204030204" pitchFamily="34" charset="0"/>
              </a:rPr>
              <a:pPr>
                <a:spcBef>
                  <a:spcPct val="0"/>
                </a:spcBef>
                <a:buFont typeface="Calibri" panose="020F0502020204030204" pitchFamily="34" charset="0"/>
                <a:buNone/>
              </a:pPr>
              <a:t>37</a:t>
            </a:fld>
            <a:endParaRPr lang="en-GB" altLang="pl-PL">
              <a:latin typeface="Calibri" panose="020F0502020204030204" pitchFamily="34" charset="0"/>
            </a:endParaRPr>
          </a:p>
        </p:txBody>
      </p:sp>
    </p:spTree>
    <p:extLst>
      <p:ext uri="{BB962C8B-B14F-4D97-AF65-F5344CB8AC3E}">
        <p14:creationId xmlns:p14="http://schemas.microsoft.com/office/powerpoint/2010/main" val="30341533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26"/>
          <p:cNvSpPr txBox="1">
            <a:spLocks noGrp="1" noChangeArrowheads="1"/>
          </p:cNvSpPr>
          <p:nvPr/>
        </p:nvSpPr>
        <p:spPr bwMode="auto">
          <a:xfrm>
            <a:off x="3923914" y="9426656"/>
            <a:ext cx="2970848" cy="46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2" tIns="46843" rIns="90082" bIns="46843" anchor="b"/>
          <a:lstStyle>
            <a:lvl1pPr>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9pPr>
          </a:lstStyle>
          <a:p>
            <a:pPr algn="r" eaLnBrk="1" hangingPunct="1">
              <a:spcBef>
                <a:spcPct val="0"/>
              </a:spcBef>
            </a:pPr>
            <a:fld id="{FAD7DB2E-4704-4A76-892C-A45A581DC997}" type="slidenum">
              <a:rPr lang="en-GB" altLang="pl-PL">
                <a:latin typeface="Calibri" panose="020F0502020204030204" pitchFamily="34" charset="0"/>
              </a:rPr>
              <a:pPr algn="r" eaLnBrk="1" hangingPunct="1">
                <a:spcBef>
                  <a:spcPct val="0"/>
                </a:spcBef>
              </a:pPr>
              <a:t>38</a:t>
            </a:fld>
            <a:endParaRPr lang="en-GB" altLang="pl-PL">
              <a:latin typeface="Calibri" panose="020F0502020204030204" pitchFamily="34" charset="0"/>
            </a:endParaRPr>
          </a:p>
        </p:txBody>
      </p:sp>
      <p:sp>
        <p:nvSpPr>
          <p:cNvPr id="70659" name="Text Box 2"/>
          <p:cNvSpPr txBox="1">
            <a:spLocks noChangeArrowheads="1"/>
          </p:cNvSpPr>
          <p:nvPr/>
        </p:nvSpPr>
        <p:spPr bwMode="auto">
          <a:xfrm>
            <a:off x="3923915" y="9426657"/>
            <a:ext cx="2991882" cy="48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2" tIns="46843" rIns="90082" bIns="46843" anchor="b"/>
          <a:lstStyle>
            <a:lvl1pPr>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9pPr>
          </a:lstStyle>
          <a:p>
            <a:pPr algn="r" eaLnBrk="1" hangingPunct="1">
              <a:spcBef>
                <a:spcPct val="0"/>
              </a:spcBef>
            </a:pPr>
            <a:fld id="{FF44BF88-77A6-451D-BE32-BBD295826948}" type="slidenum">
              <a:rPr lang="en-GB" altLang="pl-PL">
                <a:latin typeface="Calibri" panose="020F0502020204030204" pitchFamily="34" charset="0"/>
              </a:rPr>
              <a:pPr algn="r" eaLnBrk="1" hangingPunct="1">
                <a:spcBef>
                  <a:spcPct val="0"/>
                </a:spcBef>
              </a:pPr>
              <a:t>38</a:t>
            </a:fld>
            <a:endParaRPr lang="en-GB" altLang="pl-PL">
              <a:latin typeface="Calibri" panose="020F0502020204030204" pitchFamily="34" charset="0"/>
            </a:endParaRPr>
          </a:p>
        </p:txBody>
      </p:sp>
      <p:sp>
        <p:nvSpPr>
          <p:cNvPr id="70660" name="Text Box 3"/>
          <p:cNvSpPr txBox="1">
            <a:spLocks noChangeArrowheads="1"/>
          </p:cNvSpPr>
          <p:nvPr/>
        </p:nvSpPr>
        <p:spPr bwMode="auto">
          <a:xfrm>
            <a:off x="930413" y="744419"/>
            <a:ext cx="5069534" cy="3723680"/>
          </a:xfrm>
          <a:prstGeom prst="rect">
            <a:avLst/>
          </a:prstGeom>
          <a:solidFill>
            <a:srgbClr val="FFFFFF"/>
          </a:solidFill>
          <a:ln w="9360">
            <a:solidFill>
              <a:srgbClr val="000000"/>
            </a:solidFill>
            <a:miter lim="800000"/>
            <a:headEnd/>
            <a:tailEnd/>
          </a:ln>
        </p:spPr>
        <p:txBody>
          <a:bodyPr wrap="none" lIns="88216" tIns="44108" rIns="88216" bIns="44108"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
                <a:srgbClr val="F68220"/>
              </a:buClr>
            </a:pPr>
            <a:endParaRPr lang="pl-PL" altLang="pl-PL" sz="2300">
              <a:solidFill>
                <a:srgbClr val="FF9933"/>
              </a:solidFill>
            </a:endParaRPr>
          </a:p>
        </p:txBody>
      </p:sp>
      <p:sp>
        <p:nvSpPr>
          <p:cNvPr id="70661" name="Rectangle 4"/>
          <p:cNvSpPr>
            <a:spLocks noGrp="1" noChangeArrowheads="1"/>
          </p:cNvSpPr>
          <p:nvPr>
            <p:ph type="body"/>
          </p:nvPr>
        </p:nvSpPr>
        <p:spPr>
          <a:xfrm>
            <a:off x="692551" y="4715709"/>
            <a:ext cx="5511278" cy="4436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l-PL" altLang="pl-PL" smtClean="0">
              <a:latin typeface="Times New Roman" panose="02020603050405020304" pitchFamily="18" charset="0"/>
            </a:endParaRPr>
          </a:p>
        </p:txBody>
      </p:sp>
    </p:spTree>
    <p:extLst>
      <p:ext uri="{BB962C8B-B14F-4D97-AF65-F5344CB8AC3E}">
        <p14:creationId xmlns:p14="http://schemas.microsoft.com/office/powerpoint/2010/main" val="32023525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26"/>
          <p:cNvSpPr txBox="1">
            <a:spLocks noGrp="1" noChangeArrowheads="1"/>
          </p:cNvSpPr>
          <p:nvPr/>
        </p:nvSpPr>
        <p:spPr bwMode="auto">
          <a:xfrm>
            <a:off x="3923914" y="9426656"/>
            <a:ext cx="2970848" cy="46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2" tIns="46843" rIns="90082" bIns="46843" anchor="b"/>
          <a:lstStyle>
            <a:lvl1pPr>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9pPr>
          </a:lstStyle>
          <a:p>
            <a:pPr algn="r" eaLnBrk="1" hangingPunct="1">
              <a:spcBef>
                <a:spcPct val="0"/>
              </a:spcBef>
            </a:pPr>
            <a:fld id="{B12DD477-89B5-429D-83B0-927E33EC2A2D}" type="slidenum">
              <a:rPr lang="en-GB" altLang="pl-PL">
                <a:latin typeface="Calibri" panose="020F0502020204030204" pitchFamily="34" charset="0"/>
              </a:rPr>
              <a:pPr algn="r" eaLnBrk="1" hangingPunct="1">
                <a:spcBef>
                  <a:spcPct val="0"/>
                </a:spcBef>
              </a:pPr>
              <a:t>39</a:t>
            </a:fld>
            <a:endParaRPr lang="en-GB" altLang="pl-PL">
              <a:latin typeface="Calibri" panose="020F0502020204030204" pitchFamily="34" charset="0"/>
            </a:endParaRPr>
          </a:p>
        </p:txBody>
      </p:sp>
      <p:sp>
        <p:nvSpPr>
          <p:cNvPr id="74755" name="Text Box 2"/>
          <p:cNvSpPr txBox="1">
            <a:spLocks noChangeArrowheads="1"/>
          </p:cNvSpPr>
          <p:nvPr/>
        </p:nvSpPr>
        <p:spPr bwMode="auto">
          <a:xfrm>
            <a:off x="3923915" y="9426657"/>
            <a:ext cx="2991882" cy="48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2" tIns="46843" rIns="90082" bIns="46843" anchor="b"/>
          <a:lstStyle>
            <a:lvl1pPr>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9pPr>
          </a:lstStyle>
          <a:p>
            <a:pPr algn="r" eaLnBrk="1" hangingPunct="1">
              <a:spcBef>
                <a:spcPct val="0"/>
              </a:spcBef>
            </a:pPr>
            <a:fld id="{EFD000C3-9095-44BF-A799-7641628FB147}" type="slidenum">
              <a:rPr lang="en-GB" altLang="pl-PL">
                <a:latin typeface="Calibri" panose="020F0502020204030204" pitchFamily="34" charset="0"/>
              </a:rPr>
              <a:pPr algn="r" eaLnBrk="1" hangingPunct="1">
                <a:spcBef>
                  <a:spcPct val="0"/>
                </a:spcBef>
              </a:pPr>
              <a:t>39</a:t>
            </a:fld>
            <a:endParaRPr lang="en-GB" altLang="pl-PL">
              <a:latin typeface="Calibri" panose="020F0502020204030204" pitchFamily="34" charset="0"/>
            </a:endParaRPr>
          </a:p>
        </p:txBody>
      </p:sp>
      <p:sp>
        <p:nvSpPr>
          <p:cNvPr id="74756" name="Text Box 3"/>
          <p:cNvSpPr txBox="1">
            <a:spLocks noChangeArrowheads="1"/>
          </p:cNvSpPr>
          <p:nvPr/>
        </p:nvSpPr>
        <p:spPr bwMode="auto">
          <a:xfrm>
            <a:off x="930413" y="744419"/>
            <a:ext cx="5069534" cy="3723680"/>
          </a:xfrm>
          <a:prstGeom prst="rect">
            <a:avLst/>
          </a:prstGeom>
          <a:solidFill>
            <a:srgbClr val="FFFFFF"/>
          </a:solidFill>
          <a:ln w="9360">
            <a:solidFill>
              <a:srgbClr val="000000"/>
            </a:solidFill>
            <a:miter lim="800000"/>
            <a:headEnd/>
            <a:tailEnd/>
          </a:ln>
        </p:spPr>
        <p:txBody>
          <a:bodyPr wrap="none" lIns="88216" tIns="44108" rIns="88216" bIns="44108"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
                <a:srgbClr val="F68220"/>
              </a:buClr>
            </a:pPr>
            <a:endParaRPr lang="pl-PL" altLang="pl-PL" sz="2300">
              <a:solidFill>
                <a:srgbClr val="FF9933"/>
              </a:solidFill>
            </a:endParaRPr>
          </a:p>
        </p:txBody>
      </p:sp>
      <p:sp>
        <p:nvSpPr>
          <p:cNvPr id="74757" name="Rectangle 4"/>
          <p:cNvSpPr>
            <a:spLocks noGrp="1" noChangeArrowheads="1"/>
          </p:cNvSpPr>
          <p:nvPr>
            <p:ph type="body"/>
          </p:nvPr>
        </p:nvSpPr>
        <p:spPr>
          <a:xfrm>
            <a:off x="692551" y="4715709"/>
            <a:ext cx="5511278" cy="4436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l-PL" altLang="pl-PL" dirty="0" smtClean="0">
              <a:latin typeface="Times New Roman" panose="02020603050405020304" pitchFamily="18" charset="0"/>
            </a:endParaRPr>
          </a:p>
        </p:txBody>
      </p:sp>
    </p:spTree>
    <p:extLst>
      <p:ext uri="{BB962C8B-B14F-4D97-AF65-F5344CB8AC3E}">
        <p14:creationId xmlns:p14="http://schemas.microsoft.com/office/powerpoint/2010/main" val="40808474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26"/>
          <p:cNvSpPr txBox="1">
            <a:spLocks noGrp="1" noChangeArrowheads="1"/>
          </p:cNvSpPr>
          <p:nvPr/>
        </p:nvSpPr>
        <p:spPr bwMode="auto">
          <a:xfrm>
            <a:off x="3923914" y="9426656"/>
            <a:ext cx="2970848" cy="46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2" tIns="46843" rIns="90082" bIns="46843" anchor="b"/>
          <a:lstStyle>
            <a:lvl1pPr>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9pPr>
          </a:lstStyle>
          <a:p>
            <a:pPr algn="r" eaLnBrk="1" hangingPunct="1">
              <a:spcBef>
                <a:spcPct val="0"/>
              </a:spcBef>
            </a:pPr>
            <a:fld id="{ED03EB28-EF17-4EE2-B318-36439F282D56}" type="slidenum">
              <a:rPr lang="en-GB" altLang="pl-PL">
                <a:latin typeface="Calibri" panose="020F0502020204030204" pitchFamily="34" charset="0"/>
              </a:rPr>
              <a:pPr algn="r" eaLnBrk="1" hangingPunct="1">
                <a:spcBef>
                  <a:spcPct val="0"/>
                </a:spcBef>
              </a:pPr>
              <a:t>40</a:t>
            </a:fld>
            <a:endParaRPr lang="en-GB" altLang="pl-PL">
              <a:latin typeface="Calibri" panose="020F0502020204030204" pitchFamily="34" charset="0"/>
            </a:endParaRPr>
          </a:p>
        </p:txBody>
      </p:sp>
      <p:sp>
        <p:nvSpPr>
          <p:cNvPr id="91139" name="Text Box 2"/>
          <p:cNvSpPr txBox="1">
            <a:spLocks noChangeArrowheads="1"/>
          </p:cNvSpPr>
          <p:nvPr/>
        </p:nvSpPr>
        <p:spPr bwMode="auto">
          <a:xfrm>
            <a:off x="3923915" y="9426657"/>
            <a:ext cx="2991882" cy="48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2" tIns="46843" rIns="90082" bIns="46843" anchor="b"/>
          <a:lstStyle>
            <a:lvl1pPr>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9pPr>
          </a:lstStyle>
          <a:p>
            <a:pPr algn="r" eaLnBrk="1" hangingPunct="1">
              <a:spcBef>
                <a:spcPct val="0"/>
              </a:spcBef>
            </a:pPr>
            <a:fld id="{2D8FE5D6-0A14-4CF3-8C12-2D531A1E6254}" type="slidenum">
              <a:rPr lang="en-GB" altLang="pl-PL">
                <a:latin typeface="Calibri" panose="020F0502020204030204" pitchFamily="34" charset="0"/>
              </a:rPr>
              <a:pPr algn="r" eaLnBrk="1" hangingPunct="1">
                <a:spcBef>
                  <a:spcPct val="0"/>
                </a:spcBef>
              </a:pPr>
              <a:t>40</a:t>
            </a:fld>
            <a:endParaRPr lang="en-GB" altLang="pl-PL">
              <a:latin typeface="Calibri" panose="020F0502020204030204" pitchFamily="34" charset="0"/>
            </a:endParaRPr>
          </a:p>
        </p:txBody>
      </p:sp>
      <p:sp>
        <p:nvSpPr>
          <p:cNvPr id="91140" name="Text Box 3"/>
          <p:cNvSpPr txBox="1">
            <a:spLocks noChangeArrowheads="1"/>
          </p:cNvSpPr>
          <p:nvPr/>
        </p:nvSpPr>
        <p:spPr bwMode="auto">
          <a:xfrm>
            <a:off x="930413" y="744419"/>
            <a:ext cx="5069534" cy="3723680"/>
          </a:xfrm>
          <a:prstGeom prst="rect">
            <a:avLst/>
          </a:prstGeom>
          <a:solidFill>
            <a:srgbClr val="FFFFFF"/>
          </a:solidFill>
          <a:ln w="9360">
            <a:solidFill>
              <a:srgbClr val="000000"/>
            </a:solidFill>
            <a:miter lim="800000"/>
            <a:headEnd/>
            <a:tailEnd/>
          </a:ln>
        </p:spPr>
        <p:txBody>
          <a:bodyPr wrap="none" lIns="88216" tIns="44108" rIns="88216" bIns="44108"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
                <a:srgbClr val="F68220"/>
              </a:buClr>
            </a:pPr>
            <a:endParaRPr lang="pl-PL" altLang="pl-PL" sz="2300">
              <a:solidFill>
                <a:srgbClr val="FF9933"/>
              </a:solidFill>
            </a:endParaRPr>
          </a:p>
        </p:txBody>
      </p:sp>
      <p:sp>
        <p:nvSpPr>
          <p:cNvPr id="91141" name="Rectangle 4"/>
          <p:cNvSpPr>
            <a:spLocks noGrp="1" noChangeArrowheads="1"/>
          </p:cNvSpPr>
          <p:nvPr>
            <p:ph type="body"/>
          </p:nvPr>
        </p:nvSpPr>
        <p:spPr>
          <a:xfrm>
            <a:off x="692551" y="4715709"/>
            <a:ext cx="5511278" cy="4436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l-PL" altLang="pl-PL" smtClean="0">
              <a:latin typeface="Times New Roman" panose="02020603050405020304" pitchFamily="18" charset="0"/>
            </a:endParaRPr>
          </a:p>
        </p:txBody>
      </p:sp>
    </p:spTree>
    <p:extLst>
      <p:ext uri="{BB962C8B-B14F-4D97-AF65-F5344CB8AC3E}">
        <p14:creationId xmlns:p14="http://schemas.microsoft.com/office/powerpoint/2010/main" val="287257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obrazu slajdu 1"/>
          <p:cNvSpPr>
            <a:spLocks noGrp="1" noRot="1" noChangeAspect="1" noTextEdit="1"/>
          </p:cNvSpPr>
          <p:nvPr>
            <p:ph type="sldImg"/>
          </p:nvPr>
        </p:nvSpPr>
        <p:spPr>
          <a:ln/>
        </p:spPr>
      </p:sp>
      <p:sp>
        <p:nvSpPr>
          <p:cNvPr id="9219"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dirty="0" smtClean="0"/>
              <a:t>argument kosztowy nie może przesądzać o odstąpieniu od zastosowania konkretnego środka zabezpieczenia danych</a:t>
            </a:r>
            <a:endParaRPr lang="pl-PL" altLang="pl-PL" dirty="0" smtClean="0">
              <a:latin typeface="Times New Roman" panose="02020603050405020304" pitchFamily="18" charset="0"/>
            </a:endParaRPr>
          </a:p>
        </p:txBody>
      </p:sp>
      <p:sp>
        <p:nvSpPr>
          <p:cNvPr id="9220" name="Symbol zastępczy numeru slajdu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Font typeface="Calibri" panose="020F0502020204030204" pitchFamily="34" charset="0"/>
              <a:buNone/>
            </a:pPr>
            <a:fld id="{7A382A2B-27BC-4C56-9095-F5B1DB1ED364}" type="slidenum">
              <a:rPr lang="en-GB" altLang="pl-PL">
                <a:latin typeface="Calibri" panose="020F0502020204030204" pitchFamily="34" charset="0"/>
              </a:rPr>
              <a:pPr>
                <a:spcBef>
                  <a:spcPct val="0"/>
                </a:spcBef>
                <a:buFont typeface="Calibri" panose="020F0502020204030204" pitchFamily="34" charset="0"/>
                <a:buNone/>
              </a:pPr>
              <a:t>5</a:t>
            </a:fld>
            <a:endParaRPr lang="en-GB" altLang="pl-PL">
              <a:latin typeface="Calibri" panose="020F0502020204030204" pitchFamily="34" charset="0"/>
            </a:endParaRPr>
          </a:p>
        </p:txBody>
      </p:sp>
    </p:spTree>
    <p:extLst>
      <p:ext uri="{BB962C8B-B14F-4D97-AF65-F5344CB8AC3E}">
        <p14:creationId xmlns:p14="http://schemas.microsoft.com/office/powerpoint/2010/main" val="26743113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26"/>
          <p:cNvSpPr txBox="1">
            <a:spLocks noGrp="1" noChangeArrowheads="1"/>
          </p:cNvSpPr>
          <p:nvPr/>
        </p:nvSpPr>
        <p:spPr bwMode="auto">
          <a:xfrm>
            <a:off x="3923914" y="9426656"/>
            <a:ext cx="2970848" cy="46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2" tIns="46843" rIns="90082" bIns="46843" anchor="b"/>
          <a:lstStyle>
            <a:lvl1pPr>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9pPr>
          </a:lstStyle>
          <a:p>
            <a:pPr algn="r" eaLnBrk="1" hangingPunct="1">
              <a:spcBef>
                <a:spcPct val="0"/>
              </a:spcBef>
            </a:pPr>
            <a:fld id="{C03FF236-FDF1-48C1-8CC7-F5D96F809D16}" type="slidenum">
              <a:rPr lang="en-GB" altLang="pl-PL">
                <a:latin typeface="Calibri" panose="020F0502020204030204" pitchFamily="34" charset="0"/>
              </a:rPr>
              <a:pPr algn="r" eaLnBrk="1" hangingPunct="1">
                <a:spcBef>
                  <a:spcPct val="0"/>
                </a:spcBef>
              </a:pPr>
              <a:t>41</a:t>
            </a:fld>
            <a:endParaRPr lang="en-GB" altLang="pl-PL">
              <a:latin typeface="Calibri" panose="020F0502020204030204" pitchFamily="34" charset="0"/>
            </a:endParaRPr>
          </a:p>
        </p:txBody>
      </p:sp>
      <p:sp>
        <p:nvSpPr>
          <p:cNvPr id="78851" name="Text Box 2"/>
          <p:cNvSpPr txBox="1">
            <a:spLocks noChangeArrowheads="1"/>
          </p:cNvSpPr>
          <p:nvPr/>
        </p:nvSpPr>
        <p:spPr bwMode="auto">
          <a:xfrm>
            <a:off x="3923915" y="9426657"/>
            <a:ext cx="2991882" cy="48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2" tIns="46843" rIns="90082" bIns="46843" anchor="b"/>
          <a:lstStyle>
            <a:lvl1pPr>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9pPr>
          </a:lstStyle>
          <a:p>
            <a:pPr algn="r" eaLnBrk="1" hangingPunct="1">
              <a:spcBef>
                <a:spcPct val="0"/>
              </a:spcBef>
            </a:pPr>
            <a:fld id="{FBCF0004-685F-4F13-BFDB-B4FDCE9A7907}" type="slidenum">
              <a:rPr lang="en-GB" altLang="pl-PL">
                <a:latin typeface="Calibri" panose="020F0502020204030204" pitchFamily="34" charset="0"/>
              </a:rPr>
              <a:pPr algn="r" eaLnBrk="1" hangingPunct="1">
                <a:spcBef>
                  <a:spcPct val="0"/>
                </a:spcBef>
              </a:pPr>
              <a:t>41</a:t>
            </a:fld>
            <a:endParaRPr lang="en-GB" altLang="pl-PL">
              <a:latin typeface="Calibri" panose="020F0502020204030204" pitchFamily="34" charset="0"/>
            </a:endParaRPr>
          </a:p>
        </p:txBody>
      </p:sp>
      <p:sp>
        <p:nvSpPr>
          <p:cNvPr id="78852" name="Text Box 3"/>
          <p:cNvSpPr txBox="1">
            <a:spLocks noChangeArrowheads="1"/>
          </p:cNvSpPr>
          <p:nvPr/>
        </p:nvSpPr>
        <p:spPr bwMode="auto">
          <a:xfrm>
            <a:off x="930413" y="744419"/>
            <a:ext cx="5069534" cy="3723680"/>
          </a:xfrm>
          <a:prstGeom prst="rect">
            <a:avLst/>
          </a:prstGeom>
          <a:solidFill>
            <a:srgbClr val="FFFFFF"/>
          </a:solidFill>
          <a:ln w="9360">
            <a:solidFill>
              <a:srgbClr val="000000"/>
            </a:solidFill>
            <a:miter lim="800000"/>
            <a:headEnd/>
            <a:tailEnd/>
          </a:ln>
        </p:spPr>
        <p:txBody>
          <a:bodyPr wrap="none" lIns="88216" tIns="44108" rIns="88216" bIns="44108"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
                <a:srgbClr val="F68220"/>
              </a:buClr>
            </a:pPr>
            <a:endParaRPr lang="pl-PL" altLang="pl-PL" sz="2300">
              <a:solidFill>
                <a:srgbClr val="FF9933"/>
              </a:solidFill>
            </a:endParaRPr>
          </a:p>
        </p:txBody>
      </p:sp>
      <p:sp>
        <p:nvSpPr>
          <p:cNvPr id="78853" name="Rectangle 4"/>
          <p:cNvSpPr>
            <a:spLocks noGrp="1" noChangeArrowheads="1"/>
          </p:cNvSpPr>
          <p:nvPr>
            <p:ph type="body"/>
          </p:nvPr>
        </p:nvSpPr>
        <p:spPr>
          <a:xfrm>
            <a:off x="692551" y="4715709"/>
            <a:ext cx="5511278" cy="4436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l-PL" altLang="pl-PL" smtClean="0">
              <a:latin typeface="Times New Roman" panose="02020603050405020304" pitchFamily="18" charset="0"/>
            </a:endParaRPr>
          </a:p>
        </p:txBody>
      </p:sp>
    </p:spTree>
    <p:extLst>
      <p:ext uri="{BB962C8B-B14F-4D97-AF65-F5344CB8AC3E}">
        <p14:creationId xmlns:p14="http://schemas.microsoft.com/office/powerpoint/2010/main" val="36583519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26"/>
          <p:cNvSpPr txBox="1">
            <a:spLocks noGrp="1" noChangeArrowheads="1"/>
          </p:cNvSpPr>
          <p:nvPr/>
        </p:nvSpPr>
        <p:spPr bwMode="auto">
          <a:xfrm>
            <a:off x="3923914" y="9426656"/>
            <a:ext cx="2970848" cy="46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2" tIns="46843" rIns="90082" bIns="46843" anchor="b"/>
          <a:lstStyle>
            <a:lvl1pPr>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9pPr>
          </a:lstStyle>
          <a:p>
            <a:pPr algn="r" eaLnBrk="1" hangingPunct="1">
              <a:spcBef>
                <a:spcPct val="0"/>
              </a:spcBef>
            </a:pPr>
            <a:fld id="{C03FF236-FDF1-48C1-8CC7-F5D96F809D16}" type="slidenum">
              <a:rPr lang="en-GB" altLang="pl-PL">
                <a:latin typeface="Calibri" panose="020F0502020204030204" pitchFamily="34" charset="0"/>
              </a:rPr>
              <a:pPr algn="r" eaLnBrk="1" hangingPunct="1">
                <a:spcBef>
                  <a:spcPct val="0"/>
                </a:spcBef>
              </a:pPr>
              <a:t>42</a:t>
            </a:fld>
            <a:endParaRPr lang="en-GB" altLang="pl-PL">
              <a:latin typeface="Calibri" panose="020F0502020204030204" pitchFamily="34" charset="0"/>
            </a:endParaRPr>
          </a:p>
        </p:txBody>
      </p:sp>
      <p:sp>
        <p:nvSpPr>
          <p:cNvPr id="78851" name="Text Box 2"/>
          <p:cNvSpPr txBox="1">
            <a:spLocks noChangeArrowheads="1"/>
          </p:cNvSpPr>
          <p:nvPr/>
        </p:nvSpPr>
        <p:spPr bwMode="auto">
          <a:xfrm>
            <a:off x="3923915" y="9426657"/>
            <a:ext cx="2991882" cy="48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2" tIns="46843" rIns="90082" bIns="46843" anchor="b"/>
          <a:lstStyle>
            <a:lvl1pPr>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9pPr>
          </a:lstStyle>
          <a:p>
            <a:pPr algn="r" eaLnBrk="1" hangingPunct="1">
              <a:spcBef>
                <a:spcPct val="0"/>
              </a:spcBef>
            </a:pPr>
            <a:fld id="{FBCF0004-685F-4F13-BFDB-B4FDCE9A7907}" type="slidenum">
              <a:rPr lang="en-GB" altLang="pl-PL">
                <a:latin typeface="Calibri" panose="020F0502020204030204" pitchFamily="34" charset="0"/>
              </a:rPr>
              <a:pPr algn="r" eaLnBrk="1" hangingPunct="1">
                <a:spcBef>
                  <a:spcPct val="0"/>
                </a:spcBef>
              </a:pPr>
              <a:t>42</a:t>
            </a:fld>
            <a:endParaRPr lang="en-GB" altLang="pl-PL">
              <a:latin typeface="Calibri" panose="020F0502020204030204" pitchFamily="34" charset="0"/>
            </a:endParaRPr>
          </a:p>
        </p:txBody>
      </p:sp>
      <p:sp>
        <p:nvSpPr>
          <p:cNvPr id="78852" name="Text Box 3"/>
          <p:cNvSpPr txBox="1">
            <a:spLocks noChangeArrowheads="1"/>
          </p:cNvSpPr>
          <p:nvPr/>
        </p:nvSpPr>
        <p:spPr bwMode="auto">
          <a:xfrm>
            <a:off x="930413" y="744419"/>
            <a:ext cx="5069534" cy="3723680"/>
          </a:xfrm>
          <a:prstGeom prst="rect">
            <a:avLst/>
          </a:prstGeom>
          <a:solidFill>
            <a:srgbClr val="FFFFFF"/>
          </a:solidFill>
          <a:ln w="9360">
            <a:solidFill>
              <a:srgbClr val="000000"/>
            </a:solidFill>
            <a:miter lim="800000"/>
            <a:headEnd/>
            <a:tailEnd/>
          </a:ln>
        </p:spPr>
        <p:txBody>
          <a:bodyPr wrap="none" lIns="88216" tIns="44108" rIns="88216" bIns="44108"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
                <a:srgbClr val="F68220"/>
              </a:buClr>
            </a:pPr>
            <a:endParaRPr lang="pl-PL" altLang="pl-PL" sz="2300">
              <a:solidFill>
                <a:srgbClr val="FF9933"/>
              </a:solidFill>
            </a:endParaRPr>
          </a:p>
        </p:txBody>
      </p:sp>
      <p:sp>
        <p:nvSpPr>
          <p:cNvPr id="78853" name="Rectangle 4"/>
          <p:cNvSpPr>
            <a:spLocks noGrp="1" noChangeArrowheads="1"/>
          </p:cNvSpPr>
          <p:nvPr>
            <p:ph type="body"/>
          </p:nvPr>
        </p:nvSpPr>
        <p:spPr>
          <a:xfrm>
            <a:off x="692551" y="4715709"/>
            <a:ext cx="5511278" cy="4436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l-PL" altLang="pl-PL" smtClean="0">
              <a:latin typeface="Times New Roman" panose="02020603050405020304" pitchFamily="18" charset="0"/>
            </a:endParaRPr>
          </a:p>
        </p:txBody>
      </p:sp>
    </p:spTree>
    <p:extLst>
      <p:ext uri="{BB962C8B-B14F-4D97-AF65-F5344CB8AC3E}">
        <p14:creationId xmlns:p14="http://schemas.microsoft.com/office/powerpoint/2010/main" val="20265683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26"/>
          <p:cNvSpPr txBox="1">
            <a:spLocks noGrp="1" noChangeArrowheads="1"/>
          </p:cNvSpPr>
          <p:nvPr/>
        </p:nvSpPr>
        <p:spPr bwMode="auto">
          <a:xfrm>
            <a:off x="3923914" y="9426656"/>
            <a:ext cx="2970848" cy="46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2" tIns="46843" rIns="90082" bIns="46843" anchor="b"/>
          <a:lstStyle>
            <a:lvl1pPr>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9pPr>
          </a:lstStyle>
          <a:p>
            <a:pPr algn="r" eaLnBrk="1" hangingPunct="1">
              <a:spcBef>
                <a:spcPct val="0"/>
              </a:spcBef>
            </a:pPr>
            <a:fld id="{6F1DA78B-B4F1-4E0E-B3A3-E1BFBBA8CA27}" type="slidenum">
              <a:rPr lang="en-GB" altLang="pl-PL">
                <a:latin typeface="Calibri" panose="020F0502020204030204" pitchFamily="34" charset="0"/>
              </a:rPr>
              <a:pPr algn="r" eaLnBrk="1" hangingPunct="1">
                <a:spcBef>
                  <a:spcPct val="0"/>
                </a:spcBef>
              </a:pPr>
              <a:t>43</a:t>
            </a:fld>
            <a:endParaRPr lang="en-GB" altLang="pl-PL">
              <a:latin typeface="Calibri" panose="020F0502020204030204" pitchFamily="34" charset="0"/>
            </a:endParaRPr>
          </a:p>
        </p:txBody>
      </p:sp>
      <p:sp>
        <p:nvSpPr>
          <p:cNvPr id="80899" name="Text Box 2"/>
          <p:cNvSpPr txBox="1">
            <a:spLocks noChangeArrowheads="1"/>
          </p:cNvSpPr>
          <p:nvPr/>
        </p:nvSpPr>
        <p:spPr bwMode="auto">
          <a:xfrm>
            <a:off x="3923915" y="9426657"/>
            <a:ext cx="2991882" cy="48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2" tIns="46843" rIns="90082" bIns="46843" anchor="b"/>
          <a:lstStyle>
            <a:lvl1pPr>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9pPr>
          </a:lstStyle>
          <a:p>
            <a:pPr algn="r" eaLnBrk="1" hangingPunct="1">
              <a:spcBef>
                <a:spcPct val="0"/>
              </a:spcBef>
            </a:pPr>
            <a:fld id="{00AAEBEF-4CE5-46F9-9DF8-9B7FB9BCD7F5}" type="slidenum">
              <a:rPr lang="en-GB" altLang="pl-PL">
                <a:latin typeface="Calibri" panose="020F0502020204030204" pitchFamily="34" charset="0"/>
              </a:rPr>
              <a:pPr algn="r" eaLnBrk="1" hangingPunct="1">
                <a:spcBef>
                  <a:spcPct val="0"/>
                </a:spcBef>
              </a:pPr>
              <a:t>43</a:t>
            </a:fld>
            <a:endParaRPr lang="en-GB" altLang="pl-PL">
              <a:latin typeface="Calibri" panose="020F0502020204030204" pitchFamily="34" charset="0"/>
            </a:endParaRPr>
          </a:p>
        </p:txBody>
      </p:sp>
      <p:sp>
        <p:nvSpPr>
          <p:cNvPr id="80900" name="Text Box 3"/>
          <p:cNvSpPr txBox="1">
            <a:spLocks noChangeArrowheads="1"/>
          </p:cNvSpPr>
          <p:nvPr/>
        </p:nvSpPr>
        <p:spPr bwMode="auto">
          <a:xfrm>
            <a:off x="930413" y="744419"/>
            <a:ext cx="5069534" cy="3723680"/>
          </a:xfrm>
          <a:prstGeom prst="rect">
            <a:avLst/>
          </a:prstGeom>
          <a:solidFill>
            <a:srgbClr val="FFFFFF"/>
          </a:solidFill>
          <a:ln w="9360">
            <a:solidFill>
              <a:srgbClr val="000000"/>
            </a:solidFill>
            <a:miter lim="800000"/>
            <a:headEnd/>
            <a:tailEnd/>
          </a:ln>
        </p:spPr>
        <p:txBody>
          <a:bodyPr wrap="none" lIns="88216" tIns="44108" rIns="88216" bIns="44108"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
                <a:srgbClr val="F68220"/>
              </a:buClr>
            </a:pPr>
            <a:endParaRPr lang="pl-PL" altLang="pl-PL" sz="2300">
              <a:solidFill>
                <a:srgbClr val="FF9933"/>
              </a:solidFill>
            </a:endParaRPr>
          </a:p>
        </p:txBody>
      </p:sp>
      <p:sp>
        <p:nvSpPr>
          <p:cNvPr id="80901" name="Rectangle 4"/>
          <p:cNvSpPr>
            <a:spLocks noGrp="1" noChangeArrowheads="1"/>
          </p:cNvSpPr>
          <p:nvPr>
            <p:ph type="body"/>
          </p:nvPr>
        </p:nvSpPr>
        <p:spPr>
          <a:xfrm>
            <a:off x="692551" y="4715709"/>
            <a:ext cx="5511278" cy="4436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l-PL" altLang="pl-PL" smtClean="0">
              <a:latin typeface="Times New Roman" panose="02020603050405020304" pitchFamily="18" charset="0"/>
            </a:endParaRPr>
          </a:p>
        </p:txBody>
      </p:sp>
    </p:spTree>
    <p:extLst>
      <p:ext uri="{BB962C8B-B14F-4D97-AF65-F5344CB8AC3E}">
        <p14:creationId xmlns:p14="http://schemas.microsoft.com/office/powerpoint/2010/main" val="6718555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26"/>
          <p:cNvSpPr txBox="1">
            <a:spLocks noGrp="1" noChangeArrowheads="1"/>
          </p:cNvSpPr>
          <p:nvPr/>
        </p:nvSpPr>
        <p:spPr bwMode="auto">
          <a:xfrm>
            <a:off x="3923914" y="9426656"/>
            <a:ext cx="2970848" cy="46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2" tIns="46843" rIns="90082" bIns="46843" anchor="b"/>
          <a:lstStyle>
            <a:lvl1pPr>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9pPr>
          </a:lstStyle>
          <a:p>
            <a:pPr algn="r" eaLnBrk="1" hangingPunct="1">
              <a:spcBef>
                <a:spcPct val="0"/>
              </a:spcBef>
            </a:pPr>
            <a:fld id="{ED1135CC-2F25-4BCF-A955-B1D776CF1AFC}" type="slidenum">
              <a:rPr lang="en-GB" altLang="pl-PL">
                <a:latin typeface="Calibri" panose="020F0502020204030204" pitchFamily="34" charset="0"/>
              </a:rPr>
              <a:pPr algn="r" eaLnBrk="1" hangingPunct="1">
                <a:spcBef>
                  <a:spcPct val="0"/>
                </a:spcBef>
              </a:pPr>
              <a:t>44</a:t>
            </a:fld>
            <a:endParaRPr lang="en-GB" altLang="pl-PL">
              <a:latin typeface="Calibri" panose="020F0502020204030204" pitchFamily="34" charset="0"/>
            </a:endParaRPr>
          </a:p>
        </p:txBody>
      </p:sp>
      <p:sp>
        <p:nvSpPr>
          <p:cNvPr id="82947" name="Text Box 2"/>
          <p:cNvSpPr txBox="1">
            <a:spLocks noChangeArrowheads="1"/>
          </p:cNvSpPr>
          <p:nvPr/>
        </p:nvSpPr>
        <p:spPr bwMode="auto">
          <a:xfrm>
            <a:off x="3923915" y="9426657"/>
            <a:ext cx="2991882" cy="48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2" tIns="46843" rIns="90082" bIns="46843" anchor="b"/>
          <a:lstStyle>
            <a:lvl1pPr>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9pPr>
          </a:lstStyle>
          <a:p>
            <a:pPr algn="r" eaLnBrk="1" hangingPunct="1">
              <a:spcBef>
                <a:spcPct val="0"/>
              </a:spcBef>
            </a:pPr>
            <a:fld id="{28C7C01F-6313-4B7A-A2B5-28F6B2F80D8A}" type="slidenum">
              <a:rPr lang="en-GB" altLang="pl-PL">
                <a:latin typeface="Calibri" panose="020F0502020204030204" pitchFamily="34" charset="0"/>
              </a:rPr>
              <a:pPr algn="r" eaLnBrk="1" hangingPunct="1">
                <a:spcBef>
                  <a:spcPct val="0"/>
                </a:spcBef>
              </a:pPr>
              <a:t>44</a:t>
            </a:fld>
            <a:endParaRPr lang="en-GB" altLang="pl-PL">
              <a:latin typeface="Calibri" panose="020F0502020204030204" pitchFamily="34" charset="0"/>
            </a:endParaRPr>
          </a:p>
        </p:txBody>
      </p:sp>
      <p:sp>
        <p:nvSpPr>
          <p:cNvPr id="82948" name="Text Box 3"/>
          <p:cNvSpPr txBox="1">
            <a:spLocks noChangeArrowheads="1"/>
          </p:cNvSpPr>
          <p:nvPr/>
        </p:nvSpPr>
        <p:spPr bwMode="auto">
          <a:xfrm>
            <a:off x="930413" y="744419"/>
            <a:ext cx="5069534" cy="3723680"/>
          </a:xfrm>
          <a:prstGeom prst="rect">
            <a:avLst/>
          </a:prstGeom>
          <a:solidFill>
            <a:srgbClr val="FFFFFF"/>
          </a:solidFill>
          <a:ln w="9360">
            <a:solidFill>
              <a:srgbClr val="000000"/>
            </a:solidFill>
            <a:miter lim="800000"/>
            <a:headEnd/>
            <a:tailEnd/>
          </a:ln>
        </p:spPr>
        <p:txBody>
          <a:bodyPr wrap="none" lIns="88216" tIns="44108" rIns="88216" bIns="44108"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
                <a:srgbClr val="F68220"/>
              </a:buClr>
            </a:pPr>
            <a:endParaRPr lang="pl-PL" altLang="pl-PL" sz="2300">
              <a:solidFill>
                <a:srgbClr val="FF9933"/>
              </a:solidFill>
            </a:endParaRPr>
          </a:p>
        </p:txBody>
      </p:sp>
      <p:sp>
        <p:nvSpPr>
          <p:cNvPr id="82949" name="Rectangle 4"/>
          <p:cNvSpPr>
            <a:spLocks noGrp="1" noChangeArrowheads="1"/>
          </p:cNvSpPr>
          <p:nvPr>
            <p:ph type="body"/>
          </p:nvPr>
        </p:nvSpPr>
        <p:spPr>
          <a:xfrm>
            <a:off x="692551" y="4715709"/>
            <a:ext cx="5511278" cy="4436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l-PL" altLang="pl-PL" smtClean="0">
              <a:latin typeface="Times New Roman" panose="02020603050405020304" pitchFamily="18" charset="0"/>
            </a:endParaRPr>
          </a:p>
        </p:txBody>
      </p:sp>
    </p:spTree>
    <p:extLst>
      <p:ext uri="{BB962C8B-B14F-4D97-AF65-F5344CB8AC3E}">
        <p14:creationId xmlns:p14="http://schemas.microsoft.com/office/powerpoint/2010/main" val="21739996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26"/>
          <p:cNvSpPr txBox="1">
            <a:spLocks noGrp="1" noChangeArrowheads="1"/>
          </p:cNvSpPr>
          <p:nvPr/>
        </p:nvSpPr>
        <p:spPr bwMode="auto">
          <a:xfrm>
            <a:off x="3923914" y="9426656"/>
            <a:ext cx="2970848" cy="46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2" tIns="46843" rIns="90082" bIns="46843" anchor="b"/>
          <a:lstStyle>
            <a:lvl1pPr>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9pPr>
          </a:lstStyle>
          <a:p>
            <a:pPr algn="r" eaLnBrk="1" hangingPunct="1">
              <a:spcBef>
                <a:spcPct val="0"/>
              </a:spcBef>
            </a:pPr>
            <a:fld id="{49ED379C-035E-4F14-9DF3-6D3DEB66BED2}" type="slidenum">
              <a:rPr lang="en-GB" altLang="pl-PL">
                <a:latin typeface="Calibri" panose="020F0502020204030204" pitchFamily="34" charset="0"/>
              </a:rPr>
              <a:pPr algn="r" eaLnBrk="1" hangingPunct="1">
                <a:spcBef>
                  <a:spcPct val="0"/>
                </a:spcBef>
              </a:pPr>
              <a:t>45</a:t>
            </a:fld>
            <a:endParaRPr lang="en-GB" altLang="pl-PL">
              <a:latin typeface="Calibri" panose="020F0502020204030204" pitchFamily="34" charset="0"/>
            </a:endParaRPr>
          </a:p>
        </p:txBody>
      </p:sp>
      <p:sp>
        <p:nvSpPr>
          <p:cNvPr id="84995" name="Text Box 2"/>
          <p:cNvSpPr txBox="1">
            <a:spLocks noChangeArrowheads="1"/>
          </p:cNvSpPr>
          <p:nvPr/>
        </p:nvSpPr>
        <p:spPr bwMode="auto">
          <a:xfrm>
            <a:off x="3923915" y="9426657"/>
            <a:ext cx="2991882" cy="48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2" tIns="46843" rIns="90082" bIns="46843" anchor="b"/>
          <a:lstStyle>
            <a:lvl1pPr>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9pPr>
          </a:lstStyle>
          <a:p>
            <a:pPr algn="r" eaLnBrk="1" hangingPunct="1">
              <a:spcBef>
                <a:spcPct val="0"/>
              </a:spcBef>
            </a:pPr>
            <a:fld id="{13683C67-0E7A-45FF-B6BC-B7574F45BE58}" type="slidenum">
              <a:rPr lang="en-GB" altLang="pl-PL">
                <a:latin typeface="Calibri" panose="020F0502020204030204" pitchFamily="34" charset="0"/>
              </a:rPr>
              <a:pPr algn="r" eaLnBrk="1" hangingPunct="1">
                <a:spcBef>
                  <a:spcPct val="0"/>
                </a:spcBef>
              </a:pPr>
              <a:t>45</a:t>
            </a:fld>
            <a:endParaRPr lang="en-GB" altLang="pl-PL">
              <a:latin typeface="Calibri" panose="020F0502020204030204" pitchFamily="34" charset="0"/>
            </a:endParaRPr>
          </a:p>
        </p:txBody>
      </p:sp>
      <p:sp>
        <p:nvSpPr>
          <p:cNvPr id="84996" name="Text Box 3"/>
          <p:cNvSpPr txBox="1">
            <a:spLocks noChangeArrowheads="1"/>
          </p:cNvSpPr>
          <p:nvPr/>
        </p:nvSpPr>
        <p:spPr bwMode="auto">
          <a:xfrm>
            <a:off x="930413" y="744419"/>
            <a:ext cx="5069534" cy="3723680"/>
          </a:xfrm>
          <a:prstGeom prst="rect">
            <a:avLst/>
          </a:prstGeom>
          <a:solidFill>
            <a:srgbClr val="FFFFFF"/>
          </a:solidFill>
          <a:ln w="9360">
            <a:solidFill>
              <a:srgbClr val="000000"/>
            </a:solidFill>
            <a:miter lim="800000"/>
            <a:headEnd/>
            <a:tailEnd/>
          </a:ln>
        </p:spPr>
        <p:txBody>
          <a:bodyPr wrap="none" lIns="88216" tIns="44108" rIns="88216" bIns="44108"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
                <a:srgbClr val="F68220"/>
              </a:buClr>
            </a:pPr>
            <a:endParaRPr lang="pl-PL" altLang="pl-PL" sz="2300">
              <a:solidFill>
                <a:srgbClr val="FF9933"/>
              </a:solidFill>
            </a:endParaRPr>
          </a:p>
        </p:txBody>
      </p:sp>
      <p:sp>
        <p:nvSpPr>
          <p:cNvPr id="84997" name="Rectangle 4"/>
          <p:cNvSpPr>
            <a:spLocks noGrp="1" noChangeArrowheads="1"/>
          </p:cNvSpPr>
          <p:nvPr>
            <p:ph type="body"/>
          </p:nvPr>
        </p:nvSpPr>
        <p:spPr>
          <a:xfrm>
            <a:off x="692551" y="4715709"/>
            <a:ext cx="5511278" cy="4436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l-PL" altLang="pl-PL" smtClean="0">
              <a:latin typeface="Times New Roman" panose="02020603050405020304" pitchFamily="18" charset="0"/>
            </a:endParaRPr>
          </a:p>
        </p:txBody>
      </p:sp>
    </p:spTree>
    <p:extLst>
      <p:ext uri="{BB962C8B-B14F-4D97-AF65-F5344CB8AC3E}">
        <p14:creationId xmlns:p14="http://schemas.microsoft.com/office/powerpoint/2010/main" val="34517611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26"/>
          <p:cNvSpPr txBox="1">
            <a:spLocks noGrp="1" noChangeArrowheads="1"/>
          </p:cNvSpPr>
          <p:nvPr/>
        </p:nvSpPr>
        <p:spPr bwMode="auto">
          <a:xfrm>
            <a:off x="3923914" y="9426656"/>
            <a:ext cx="2970848" cy="46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2" tIns="46843" rIns="90082" bIns="46843" anchor="b"/>
          <a:lstStyle>
            <a:lvl1pPr>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9pPr>
          </a:lstStyle>
          <a:p>
            <a:pPr algn="r" eaLnBrk="1" hangingPunct="1">
              <a:spcBef>
                <a:spcPct val="0"/>
              </a:spcBef>
            </a:pPr>
            <a:fld id="{A3E25BBA-02ED-45AF-80BB-74A63CE15F1A}" type="slidenum">
              <a:rPr lang="en-GB" altLang="pl-PL">
                <a:latin typeface="Calibri" panose="020F0502020204030204" pitchFamily="34" charset="0"/>
              </a:rPr>
              <a:pPr algn="r" eaLnBrk="1" hangingPunct="1">
                <a:spcBef>
                  <a:spcPct val="0"/>
                </a:spcBef>
              </a:pPr>
              <a:t>46</a:t>
            </a:fld>
            <a:endParaRPr lang="en-GB" altLang="pl-PL">
              <a:latin typeface="Calibri" panose="020F0502020204030204" pitchFamily="34" charset="0"/>
            </a:endParaRPr>
          </a:p>
        </p:txBody>
      </p:sp>
      <p:sp>
        <p:nvSpPr>
          <p:cNvPr id="87043" name="Text Box 2"/>
          <p:cNvSpPr txBox="1">
            <a:spLocks noChangeArrowheads="1"/>
          </p:cNvSpPr>
          <p:nvPr/>
        </p:nvSpPr>
        <p:spPr bwMode="auto">
          <a:xfrm>
            <a:off x="3923915" y="9426657"/>
            <a:ext cx="2991882" cy="48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2" tIns="46843" rIns="90082" bIns="46843" anchor="b"/>
          <a:lstStyle>
            <a:lvl1pPr>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9pPr>
          </a:lstStyle>
          <a:p>
            <a:pPr algn="r" eaLnBrk="1" hangingPunct="1">
              <a:spcBef>
                <a:spcPct val="0"/>
              </a:spcBef>
            </a:pPr>
            <a:fld id="{58983696-A45C-4DFF-AD6D-748CDEC01A1E}" type="slidenum">
              <a:rPr lang="en-GB" altLang="pl-PL">
                <a:latin typeface="Calibri" panose="020F0502020204030204" pitchFamily="34" charset="0"/>
              </a:rPr>
              <a:pPr algn="r" eaLnBrk="1" hangingPunct="1">
                <a:spcBef>
                  <a:spcPct val="0"/>
                </a:spcBef>
              </a:pPr>
              <a:t>46</a:t>
            </a:fld>
            <a:endParaRPr lang="en-GB" altLang="pl-PL">
              <a:latin typeface="Calibri" panose="020F0502020204030204" pitchFamily="34" charset="0"/>
            </a:endParaRPr>
          </a:p>
        </p:txBody>
      </p:sp>
      <p:sp>
        <p:nvSpPr>
          <p:cNvPr id="87044" name="Text Box 3"/>
          <p:cNvSpPr txBox="1">
            <a:spLocks noChangeArrowheads="1"/>
          </p:cNvSpPr>
          <p:nvPr/>
        </p:nvSpPr>
        <p:spPr bwMode="auto">
          <a:xfrm>
            <a:off x="930413" y="744419"/>
            <a:ext cx="5069534" cy="3723680"/>
          </a:xfrm>
          <a:prstGeom prst="rect">
            <a:avLst/>
          </a:prstGeom>
          <a:solidFill>
            <a:srgbClr val="FFFFFF"/>
          </a:solidFill>
          <a:ln w="9360">
            <a:solidFill>
              <a:srgbClr val="000000"/>
            </a:solidFill>
            <a:miter lim="800000"/>
            <a:headEnd/>
            <a:tailEnd/>
          </a:ln>
        </p:spPr>
        <p:txBody>
          <a:bodyPr wrap="none" lIns="88216" tIns="44108" rIns="88216" bIns="44108"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
                <a:srgbClr val="F68220"/>
              </a:buClr>
            </a:pPr>
            <a:endParaRPr lang="pl-PL" altLang="pl-PL" sz="2300">
              <a:solidFill>
                <a:srgbClr val="FF9933"/>
              </a:solidFill>
            </a:endParaRPr>
          </a:p>
        </p:txBody>
      </p:sp>
      <p:sp>
        <p:nvSpPr>
          <p:cNvPr id="87045" name="Rectangle 4"/>
          <p:cNvSpPr>
            <a:spLocks noGrp="1" noChangeArrowheads="1"/>
          </p:cNvSpPr>
          <p:nvPr>
            <p:ph type="body"/>
          </p:nvPr>
        </p:nvSpPr>
        <p:spPr>
          <a:xfrm>
            <a:off x="692551" y="4715709"/>
            <a:ext cx="5511278" cy="4436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l-PL" altLang="pl-PL" smtClean="0">
              <a:latin typeface="Times New Roman" panose="02020603050405020304" pitchFamily="18" charset="0"/>
            </a:endParaRPr>
          </a:p>
        </p:txBody>
      </p:sp>
    </p:spTree>
    <p:extLst>
      <p:ext uri="{BB962C8B-B14F-4D97-AF65-F5344CB8AC3E}">
        <p14:creationId xmlns:p14="http://schemas.microsoft.com/office/powerpoint/2010/main" val="32078776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26"/>
          <p:cNvSpPr txBox="1">
            <a:spLocks noGrp="1" noChangeArrowheads="1"/>
          </p:cNvSpPr>
          <p:nvPr/>
        </p:nvSpPr>
        <p:spPr bwMode="auto">
          <a:xfrm>
            <a:off x="3923914" y="9426656"/>
            <a:ext cx="2970848" cy="46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2" tIns="46843" rIns="90082" bIns="46843" anchor="b"/>
          <a:lstStyle>
            <a:lvl1pPr>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9pPr>
          </a:lstStyle>
          <a:p>
            <a:pPr algn="r" eaLnBrk="1" hangingPunct="1">
              <a:spcBef>
                <a:spcPct val="0"/>
              </a:spcBef>
            </a:pPr>
            <a:fld id="{0E52F5A1-EF05-4011-B53C-64ED62DCC985}" type="slidenum">
              <a:rPr lang="en-GB" altLang="pl-PL">
                <a:latin typeface="Calibri" panose="020F0502020204030204" pitchFamily="34" charset="0"/>
              </a:rPr>
              <a:pPr algn="r" eaLnBrk="1" hangingPunct="1">
                <a:spcBef>
                  <a:spcPct val="0"/>
                </a:spcBef>
              </a:pPr>
              <a:t>47</a:t>
            </a:fld>
            <a:endParaRPr lang="en-GB" altLang="pl-PL">
              <a:latin typeface="Calibri" panose="020F0502020204030204" pitchFamily="34" charset="0"/>
            </a:endParaRPr>
          </a:p>
        </p:txBody>
      </p:sp>
      <p:sp>
        <p:nvSpPr>
          <p:cNvPr id="89091" name="Text Box 2"/>
          <p:cNvSpPr txBox="1">
            <a:spLocks noChangeArrowheads="1"/>
          </p:cNvSpPr>
          <p:nvPr/>
        </p:nvSpPr>
        <p:spPr bwMode="auto">
          <a:xfrm>
            <a:off x="3923915" y="9426657"/>
            <a:ext cx="2991882" cy="48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2" tIns="46843" rIns="90082" bIns="46843" anchor="b"/>
          <a:lstStyle>
            <a:lvl1pPr>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9pPr>
          </a:lstStyle>
          <a:p>
            <a:pPr algn="r" eaLnBrk="1" hangingPunct="1">
              <a:spcBef>
                <a:spcPct val="0"/>
              </a:spcBef>
            </a:pPr>
            <a:fld id="{3EBC9C47-5807-4E1C-9411-7DDA4698E549}" type="slidenum">
              <a:rPr lang="en-GB" altLang="pl-PL">
                <a:latin typeface="Calibri" panose="020F0502020204030204" pitchFamily="34" charset="0"/>
              </a:rPr>
              <a:pPr algn="r" eaLnBrk="1" hangingPunct="1">
                <a:spcBef>
                  <a:spcPct val="0"/>
                </a:spcBef>
              </a:pPr>
              <a:t>47</a:t>
            </a:fld>
            <a:endParaRPr lang="en-GB" altLang="pl-PL">
              <a:latin typeface="Calibri" panose="020F0502020204030204" pitchFamily="34" charset="0"/>
            </a:endParaRPr>
          </a:p>
        </p:txBody>
      </p:sp>
      <p:sp>
        <p:nvSpPr>
          <p:cNvPr id="89092" name="Text Box 3"/>
          <p:cNvSpPr txBox="1">
            <a:spLocks noChangeArrowheads="1"/>
          </p:cNvSpPr>
          <p:nvPr/>
        </p:nvSpPr>
        <p:spPr bwMode="auto">
          <a:xfrm>
            <a:off x="930413" y="744419"/>
            <a:ext cx="5069534" cy="3723680"/>
          </a:xfrm>
          <a:prstGeom prst="rect">
            <a:avLst/>
          </a:prstGeom>
          <a:solidFill>
            <a:srgbClr val="FFFFFF"/>
          </a:solidFill>
          <a:ln w="9360">
            <a:solidFill>
              <a:srgbClr val="000000"/>
            </a:solidFill>
            <a:miter lim="800000"/>
            <a:headEnd/>
            <a:tailEnd/>
          </a:ln>
        </p:spPr>
        <p:txBody>
          <a:bodyPr wrap="none" lIns="88216" tIns="44108" rIns="88216" bIns="44108"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
                <a:srgbClr val="F68220"/>
              </a:buClr>
            </a:pPr>
            <a:endParaRPr lang="pl-PL" altLang="pl-PL" sz="2300">
              <a:solidFill>
                <a:srgbClr val="FF9933"/>
              </a:solidFill>
            </a:endParaRPr>
          </a:p>
        </p:txBody>
      </p:sp>
      <p:sp>
        <p:nvSpPr>
          <p:cNvPr id="89093" name="Rectangle 4"/>
          <p:cNvSpPr>
            <a:spLocks noGrp="1" noChangeArrowheads="1"/>
          </p:cNvSpPr>
          <p:nvPr>
            <p:ph type="body"/>
          </p:nvPr>
        </p:nvSpPr>
        <p:spPr>
          <a:xfrm>
            <a:off x="692551" y="4715709"/>
            <a:ext cx="5511278" cy="4436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l-PL" altLang="pl-PL" smtClean="0">
              <a:latin typeface="Times New Roman" panose="02020603050405020304" pitchFamily="18" charset="0"/>
            </a:endParaRPr>
          </a:p>
        </p:txBody>
      </p:sp>
    </p:spTree>
    <p:extLst>
      <p:ext uri="{BB962C8B-B14F-4D97-AF65-F5344CB8AC3E}">
        <p14:creationId xmlns:p14="http://schemas.microsoft.com/office/powerpoint/2010/main" val="9778518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26"/>
          <p:cNvSpPr txBox="1">
            <a:spLocks noGrp="1" noChangeArrowheads="1"/>
          </p:cNvSpPr>
          <p:nvPr/>
        </p:nvSpPr>
        <p:spPr bwMode="auto">
          <a:xfrm>
            <a:off x="3923914" y="9426656"/>
            <a:ext cx="2970848" cy="46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2" tIns="46843" rIns="90082" bIns="46843" anchor="b"/>
          <a:lstStyle>
            <a:lvl1pPr>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9pPr>
          </a:lstStyle>
          <a:p>
            <a:pPr algn="r" eaLnBrk="1" hangingPunct="1">
              <a:spcBef>
                <a:spcPct val="0"/>
              </a:spcBef>
            </a:pPr>
            <a:fld id="{0E52F5A1-EF05-4011-B53C-64ED62DCC985}" type="slidenum">
              <a:rPr lang="en-GB" altLang="pl-PL">
                <a:latin typeface="Calibri" panose="020F0502020204030204" pitchFamily="34" charset="0"/>
              </a:rPr>
              <a:pPr algn="r" eaLnBrk="1" hangingPunct="1">
                <a:spcBef>
                  <a:spcPct val="0"/>
                </a:spcBef>
              </a:pPr>
              <a:t>48</a:t>
            </a:fld>
            <a:endParaRPr lang="en-GB" altLang="pl-PL">
              <a:latin typeface="Calibri" panose="020F0502020204030204" pitchFamily="34" charset="0"/>
            </a:endParaRPr>
          </a:p>
        </p:txBody>
      </p:sp>
      <p:sp>
        <p:nvSpPr>
          <p:cNvPr id="89091" name="Text Box 2"/>
          <p:cNvSpPr txBox="1">
            <a:spLocks noChangeArrowheads="1"/>
          </p:cNvSpPr>
          <p:nvPr/>
        </p:nvSpPr>
        <p:spPr bwMode="auto">
          <a:xfrm>
            <a:off x="3923915" y="9426657"/>
            <a:ext cx="2991882" cy="48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2" tIns="46843" rIns="90082" bIns="46843" anchor="b"/>
          <a:lstStyle>
            <a:lvl1pPr>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9pPr>
          </a:lstStyle>
          <a:p>
            <a:pPr algn="r" eaLnBrk="1" hangingPunct="1">
              <a:spcBef>
                <a:spcPct val="0"/>
              </a:spcBef>
            </a:pPr>
            <a:fld id="{3EBC9C47-5807-4E1C-9411-7DDA4698E549}" type="slidenum">
              <a:rPr lang="en-GB" altLang="pl-PL">
                <a:latin typeface="Calibri" panose="020F0502020204030204" pitchFamily="34" charset="0"/>
              </a:rPr>
              <a:pPr algn="r" eaLnBrk="1" hangingPunct="1">
                <a:spcBef>
                  <a:spcPct val="0"/>
                </a:spcBef>
              </a:pPr>
              <a:t>48</a:t>
            </a:fld>
            <a:endParaRPr lang="en-GB" altLang="pl-PL">
              <a:latin typeface="Calibri" panose="020F0502020204030204" pitchFamily="34" charset="0"/>
            </a:endParaRPr>
          </a:p>
        </p:txBody>
      </p:sp>
      <p:sp>
        <p:nvSpPr>
          <p:cNvPr id="89092" name="Text Box 3"/>
          <p:cNvSpPr txBox="1">
            <a:spLocks noChangeArrowheads="1"/>
          </p:cNvSpPr>
          <p:nvPr/>
        </p:nvSpPr>
        <p:spPr bwMode="auto">
          <a:xfrm>
            <a:off x="930413" y="744419"/>
            <a:ext cx="5069534" cy="3723680"/>
          </a:xfrm>
          <a:prstGeom prst="rect">
            <a:avLst/>
          </a:prstGeom>
          <a:solidFill>
            <a:srgbClr val="FFFFFF"/>
          </a:solidFill>
          <a:ln w="9360">
            <a:solidFill>
              <a:srgbClr val="000000"/>
            </a:solidFill>
            <a:miter lim="800000"/>
            <a:headEnd/>
            <a:tailEnd/>
          </a:ln>
        </p:spPr>
        <p:txBody>
          <a:bodyPr wrap="none" lIns="88216" tIns="44108" rIns="88216" bIns="44108"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
                <a:srgbClr val="F68220"/>
              </a:buClr>
            </a:pPr>
            <a:endParaRPr lang="pl-PL" altLang="pl-PL" sz="2300">
              <a:solidFill>
                <a:srgbClr val="FF9933"/>
              </a:solidFill>
            </a:endParaRPr>
          </a:p>
        </p:txBody>
      </p:sp>
      <p:sp>
        <p:nvSpPr>
          <p:cNvPr id="89093" name="Rectangle 4"/>
          <p:cNvSpPr>
            <a:spLocks noGrp="1" noChangeArrowheads="1"/>
          </p:cNvSpPr>
          <p:nvPr>
            <p:ph type="body"/>
          </p:nvPr>
        </p:nvSpPr>
        <p:spPr>
          <a:xfrm>
            <a:off x="692551" y="4715709"/>
            <a:ext cx="5511278" cy="4436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l-PL" altLang="pl-PL" smtClean="0">
              <a:latin typeface="Times New Roman" panose="02020603050405020304" pitchFamily="18" charset="0"/>
            </a:endParaRPr>
          </a:p>
        </p:txBody>
      </p:sp>
    </p:spTree>
    <p:extLst>
      <p:ext uri="{BB962C8B-B14F-4D97-AF65-F5344CB8AC3E}">
        <p14:creationId xmlns:p14="http://schemas.microsoft.com/office/powerpoint/2010/main" val="5228099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26"/>
          <p:cNvSpPr txBox="1">
            <a:spLocks noGrp="1" noChangeArrowheads="1"/>
          </p:cNvSpPr>
          <p:nvPr/>
        </p:nvSpPr>
        <p:spPr bwMode="auto">
          <a:xfrm>
            <a:off x="3923914" y="9426656"/>
            <a:ext cx="2970848" cy="46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2" tIns="46843" rIns="90082" bIns="46843" anchor="b"/>
          <a:lstStyle>
            <a:lvl1pPr>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9pPr>
          </a:lstStyle>
          <a:p>
            <a:pPr algn="r" eaLnBrk="1" hangingPunct="1">
              <a:spcBef>
                <a:spcPct val="0"/>
              </a:spcBef>
            </a:pPr>
            <a:fld id="{0E52F5A1-EF05-4011-B53C-64ED62DCC985}" type="slidenum">
              <a:rPr lang="en-GB" altLang="pl-PL">
                <a:latin typeface="Calibri" panose="020F0502020204030204" pitchFamily="34" charset="0"/>
              </a:rPr>
              <a:pPr algn="r" eaLnBrk="1" hangingPunct="1">
                <a:spcBef>
                  <a:spcPct val="0"/>
                </a:spcBef>
              </a:pPr>
              <a:t>49</a:t>
            </a:fld>
            <a:endParaRPr lang="en-GB" altLang="pl-PL">
              <a:latin typeface="Calibri" panose="020F0502020204030204" pitchFamily="34" charset="0"/>
            </a:endParaRPr>
          </a:p>
        </p:txBody>
      </p:sp>
      <p:sp>
        <p:nvSpPr>
          <p:cNvPr id="89091" name="Text Box 2"/>
          <p:cNvSpPr txBox="1">
            <a:spLocks noChangeArrowheads="1"/>
          </p:cNvSpPr>
          <p:nvPr/>
        </p:nvSpPr>
        <p:spPr bwMode="auto">
          <a:xfrm>
            <a:off x="3923915" y="9426657"/>
            <a:ext cx="2991882" cy="48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2" tIns="46843" rIns="90082" bIns="46843" anchor="b"/>
          <a:lstStyle>
            <a:lvl1pPr>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9pPr>
          </a:lstStyle>
          <a:p>
            <a:pPr algn="r" eaLnBrk="1" hangingPunct="1">
              <a:spcBef>
                <a:spcPct val="0"/>
              </a:spcBef>
            </a:pPr>
            <a:fld id="{3EBC9C47-5807-4E1C-9411-7DDA4698E549}" type="slidenum">
              <a:rPr lang="en-GB" altLang="pl-PL">
                <a:latin typeface="Calibri" panose="020F0502020204030204" pitchFamily="34" charset="0"/>
              </a:rPr>
              <a:pPr algn="r" eaLnBrk="1" hangingPunct="1">
                <a:spcBef>
                  <a:spcPct val="0"/>
                </a:spcBef>
              </a:pPr>
              <a:t>49</a:t>
            </a:fld>
            <a:endParaRPr lang="en-GB" altLang="pl-PL">
              <a:latin typeface="Calibri" panose="020F0502020204030204" pitchFamily="34" charset="0"/>
            </a:endParaRPr>
          </a:p>
        </p:txBody>
      </p:sp>
      <p:sp>
        <p:nvSpPr>
          <p:cNvPr id="89092" name="Text Box 3"/>
          <p:cNvSpPr txBox="1">
            <a:spLocks noChangeArrowheads="1"/>
          </p:cNvSpPr>
          <p:nvPr/>
        </p:nvSpPr>
        <p:spPr bwMode="auto">
          <a:xfrm>
            <a:off x="930413" y="744419"/>
            <a:ext cx="5069534" cy="3723680"/>
          </a:xfrm>
          <a:prstGeom prst="rect">
            <a:avLst/>
          </a:prstGeom>
          <a:solidFill>
            <a:srgbClr val="FFFFFF"/>
          </a:solidFill>
          <a:ln w="9360">
            <a:solidFill>
              <a:srgbClr val="000000"/>
            </a:solidFill>
            <a:miter lim="800000"/>
            <a:headEnd/>
            <a:tailEnd/>
          </a:ln>
        </p:spPr>
        <p:txBody>
          <a:bodyPr wrap="none" lIns="88216" tIns="44108" rIns="88216" bIns="44108"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
                <a:srgbClr val="F68220"/>
              </a:buClr>
            </a:pPr>
            <a:endParaRPr lang="pl-PL" altLang="pl-PL" sz="2300">
              <a:solidFill>
                <a:srgbClr val="FF9933"/>
              </a:solidFill>
            </a:endParaRPr>
          </a:p>
        </p:txBody>
      </p:sp>
      <p:sp>
        <p:nvSpPr>
          <p:cNvPr id="89093" name="Rectangle 4"/>
          <p:cNvSpPr>
            <a:spLocks noGrp="1" noChangeArrowheads="1"/>
          </p:cNvSpPr>
          <p:nvPr>
            <p:ph type="body"/>
          </p:nvPr>
        </p:nvSpPr>
        <p:spPr>
          <a:xfrm>
            <a:off x="692551" y="4715709"/>
            <a:ext cx="5511278" cy="4436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l-PL" altLang="pl-PL" smtClean="0">
              <a:latin typeface="Times New Roman" panose="02020603050405020304" pitchFamily="18" charset="0"/>
            </a:endParaRPr>
          </a:p>
        </p:txBody>
      </p:sp>
    </p:spTree>
    <p:extLst>
      <p:ext uri="{BB962C8B-B14F-4D97-AF65-F5344CB8AC3E}">
        <p14:creationId xmlns:p14="http://schemas.microsoft.com/office/powerpoint/2010/main" val="41745003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26"/>
          <p:cNvSpPr txBox="1">
            <a:spLocks noGrp="1" noChangeArrowheads="1"/>
          </p:cNvSpPr>
          <p:nvPr/>
        </p:nvSpPr>
        <p:spPr bwMode="auto">
          <a:xfrm>
            <a:off x="3923914" y="9426656"/>
            <a:ext cx="2970848" cy="46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2" tIns="46843" rIns="90082" bIns="46843" anchor="b"/>
          <a:lstStyle>
            <a:lvl1pPr>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9pPr>
          </a:lstStyle>
          <a:p>
            <a:pPr algn="r" eaLnBrk="1" hangingPunct="1">
              <a:spcBef>
                <a:spcPct val="0"/>
              </a:spcBef>
            </a:pPr>
            <a:fld id="{C1F9BD49-A89F-4132-A94C-5EE4B122E917}" type="slidenum">
              <a:rPr lang="en-GB" altLang="pl-PL">
                <a:latin typeface="Calibri" panose="020F0502020204030204" pitchFamily="34" charset="0"/>
              </a:rPr>
              <a:pPr algn="r" eaLnBrk="1" hangingPunct="1">
                <a:spcBef>
                  <a:spcPct val="0"/>
                </a:spcBef>
              </a:pPr>
              <a:t>50</a:t>
            </a:fld>
            <a:endParaRPr lang="en-GB" altLang="pl-PL">
              <a:latin typeface="Calibri" panose="020F0502020204030204" pitchFamily="34" charset="0"/>
            </a:endParaRPr>
          </a:p>
        </p:txBody>
      </p:sp>
      <p:sp>
        <p:nvSpPr>
          <p:cNvPr id="93187" name="Text Box 2"/>
          <p:cNvSpPr txBox="1">
            <a:spLocks noChangeArrowheads="1"/>
          </p:cNvSpPr>
          <p:nvPr/>
        </p:nvSpPr>
        <p:spPr bwMode="auto">
          <a:xfrm>
            <a:off x="3923915" y="9426657"/>
            <a:ext cx="2991882" cy="48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2" tIns="46843" rIns="90082" bIns="46843" anchor="b"/>
          <a:lstStyle>
            <a:lvl1pPr>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9pPr>
          </a:lstStyle>
          <a:p>
            <a:pPr algn="r" eaLnBrk="1" hangingPunct="1">
              <a:spcBef>
                <a:spcPct val="0"/>
              </a:spcBef>
            </a:pPr>
            <a:fld id="{7E3CE12A-411D-49CB-804F-8520F807C99C}" type="slidenum">
              <a:rPr lang="en-GB" altLang="pl-PL">
                <a:latin typeface="Calibri" panose="020F0502020204030204" pitchFamily="34" charset="0"/>
              </a:rPr>
              <a:pPr algn="r" eaLnBrk="1" hangingPunct="1">
                <a:spcBef>
                  <a:spcPct val="0"/>
                </a:spcBef>
              </a:pPr>
              <a:t>50</a:t>
            </a:fld>
            <a:endParaRPr lang="en-GB" altLang="pl-PL">
              <a:latin typeface="Calibri" panose="020F0502020204030204" pitchFamily="34" charset="0"/>
            </a:endParaRPr>
          </a:p>
        </p:txBody>
      </p:sp>
      <p:sp>
        <p:nvSpPr>
          <p:cNvPr id="93188" name="Text Box 3"/>
          <p:cNvSpPr txBox="1">
            <a:spLocks noChangeArrowheads="1"/>
          </p:cNvSpPr>
          <p:nvPr/>
        </p:nvSpPr>
        <p:spPr bwMode="auto">
          <a:xfrm>
            <a:off x="930413" y="744419"/>
            <a:ext cx="5069534" cy="3723680"/>
          </a:xfrm>
          <a:prstGeom prst="rect">
            <a:avLst/>
          </a:prstGeom>
          <a:solidFill>
            <a:srgbClr val="FFFFFF"/>
          </a:solidFill>
          <a:ln w="9360">
            <a:solidFill>
              <a:srgbClr val="000000"/>
            </a:solidFill>
            <a:miter lim="800000"/>
            <a:headEnd/>
            <a:tailEnd/>
          </a:ln>
        </p:spPr>
        <p:txBody>
          <a:bodyPr wrap="none" lIns="88216" tIns="44108" rIns="88216" bIns="44108"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
                <a:srgbClr val="F68220"/>
              </a:buClr>
            </a:pPr>
            <a:endParaRPr lang="pl-PL" altLang="pl-PL" sz="2300">
              <a:solidFill>
                <a:srgbClr val="FF9933"/>
              </a:solidFill>
            </a:endParaRPr>
          </a:p>
        </p:txBody>
      </p:sp>
      <p:sp>
        <p:nvSpPr>
          <p:cNvPr id="93189" name="Rectangle 4"/>
          <p:cNvSpPr>
            <a:spLocks noGrp="1" noChangeArrowheads="1"/>
          </p:cNvSpPr>
          <p:nvPr>
            <p:ph type="body"/>
          </p:nvPr>
        </p:nvSpPr>
        <p:spPr>
          <a:xfrm>
            <a:off x="692551" y="4715709"/>
            <a:ext cx="5511278" cy="4436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l-PL" altLang="pl-PL" smtClean="0">
              <a:latin typeface="Times New Roman" panose="02020603050405020304" pitchFamily="18" charset="0"/>
            </a:endParaRPr>
          </a:p>
        </p:txBody>
      </p:sp>
    </p:spTree>
    <p:extLst>
      <p:ext uri="{BB962C8B-B14F-4D97-AF65-F5344CB8AC3E}">
        <p14:creationId xmlns:p14="http://schemas.microsoft.com/office/powerpoint/2010/main" val="2973339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obrazu slajdu 1"/>
          <p:cNvSpPr>
            <a:spLocks noGrp="1" noRot="1" noChangeAspect="1" noTextEdit="1"/>
          </p:cNvSpPr>
          <p:nvPr>
            <p:ph type="sldImg"/>
          </p:nvPr>
        </p:nvSpPr>
        <p:spPr>
          <a:ln/>
        </p:spPr>
      </p:sp>
      <p:sp>
        <p:nvSpPr>
          <p:cNvPr id="9219"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dirty="0" smtClean="0"/>
              <a:t>argument kosztowy nie może przesądzać o odstąpieniu od zastosowania konkretnego środka zabezpieczenia danych</a:t>
            </a:r>
            <a:endParaRPr lang="pl-PL" altLang="pl-PL" dirty="0" smtClean="0">
              <a:latin typeface="Times New Roman" panose="02020603050405020304" pitchFamily="18" charset="0"/>
            </a:endParaRPr>
          </a:p>
        </p:txBody>
      </p:sp>
      <p:sp>
        <p:nvSpPr>
          <p:cNvPr id="9220" name="Symbol zastępczy numeru slajdu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Font typeface="Calibri" panose="020F0502020204030204" pitchFamily="34" charset="0"/>
              <a:buNone/>
            </a:pPr>
            <a:fld id="{7A382A2B-27BC-4C56-9095-F5B1DB1ED364}" type="slidenum">
              <a:rPr lang="en-GB" altLang="pl-PL">
                <a:latin typeface="Calibri" panose="020F0502020204030204" pitchFamily="34" charset="0"/>
              </a:rPr>
              <a:pPr>
                <a:spcBef>
                  <a:spcPct val="0"/>
                </a:spcBef>
                <a:buFont typeface="Calibri" panose="020F0502020204030204" pitchFamily="34" charset="0"/>
                <a:buNone/>
              </a:pPr>
              <a:t>6</a:t>
            </a:fld>
            <a:endParaRPr lang="en-GB" altLang="pl-PL">
              <a:latin typeface="Calibri" panose="020F0502020204030204" pitchFamily="34" charset="0"/>
            </a:endParaRPr>
          </a:p>
        </p:txBody>
      </p:sp>
    </p:spTree>
    <p:extLst>
      <p:ext uri="{BB962C8B-B14F-4D97-AF65-F5344CB8AC3E}">
        <p14:creationId xmlns:p14="http://schemas.microsoft.com/office/powerpoint/2010/main" val="31483082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26"/>
          <p:cNvSpPr txBox="1">
            <a:spLocks noGrp="1" noChangeArrowheads="1"/>
          </p:cNvSpPr>
          <p:nvPr/>
        </p:nvSpPr>
        <p:spPr bwMode="auto">
          <a:xfrm>
            <a:off x="3923914" y="9426656"/>
            <a:ext cx="2970848" cy="46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2" tIns="46843" rIns="90082" bIns="46843" anchor="b"/>
          <a:lstStyle>
            <a:lvl1pPr>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9pPr>
          </a:lstStyle>
          <a:p>
            <a:pPr algn="r" eaLnBrk="1" hangingPunct="1">
              <a:spcBef>
                <a:spcPct val="0"/>
              </a:spcBef>
            </a:pPr>
            <a:fld id="{33E591D4-EC5A-499B-A09C-C79943DD7CDB}" type="slidenum">
              <a:rPr lang="en-GB" altLang="pl-PL">
                <a:latin typeface="Calibri" panose="020F0502020204030204" pitchFamily="34" charset="0"/>
              </a:rPr>
              <a:pPr algn="r" eaLnBrk="1" hangingPunct="1">
                <a:spcBef>
                  <a:spcPct val="0"/>
                </a:spcBef>
              </a:pPr>
              <a:t>51</a:t>
            </a:fld>
            <a:endParaRPr lang="en-GB" altLang="pl-PL">
              <a:latin typeface="Calibri" panose="020F0502020204030204" pitchFamily="34" charset="0"/>
            </a:endParaRPr>
          </a:p>
        </p:txBody>
      </p:sp>
      <p:sp>
        <p:nvSpPr>
          <p:cNvPr id="95235" name="Text Box 2"/>
          <p:cNvSpPr txBox="1">
            <a:spLocks noChangeArrowheads="1"/>
          </p:cNvSpPr>
          <p:nvPr/>
        </p:nvSpPr>
        <p:spPr bwMode="auto">
          <a:xfrm>
            <a:off x="3923915" y="9426657"/>
            <a:ext cx="2991882" cy="48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2" tIns="46843" rIns="90082" bIns="46843" anchor="b"/>
          <a:lstStyle>
            <a:lvl1pPr>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5350" algn="l"/>
                <a:tab pos="1346200" algn="l"/>
                <a:tab pos="1793875" algn="l"/>
                <a:tab pos="2244725" algn="l"/>
                <a:tab pos="2693988" algn="l"/>
                <a:tab pos="3143250" algn="l"/>
                <a:tab pos="3592513" algn="l"/>
                <a:tab pos="4041775" algn="l"/>
                <a:tab pos="4491038" algn="l"/>
                <a:tab pos="4940300" algn="l"/>
                <a:tab pos="5389563" algn="l"/>
                <a:tab pos="5838825" algn="l"/>
                <a:tab pos="6289675" algn="l"/>
                <a:tab pos="6737350" algn="l"/>
                <a:tab pos="7188200" algn="l"/>
                <a:tab pos="7635875" algn="l"/>
                <a:tab pos="8086725" algn="l"/>
                <a:tab pos="8535988" algn="l"/>
                <a:tab pos="8983663" algn="l"/>
              </a:tabLst>
              <a:defRPr sz="1200">
                <a:solidFill>
                  <a:srgbClr val="000000"/>
                </a:solidFill>
                <a:latin typeface="Times New Roman" panose="02020603050405020304" pitchFamily="18" charset="0"/>
              </a:defRPr>
            </a:lvl9pPr>
          </a:lstStyle>
          <a:p>
            <a:pPr algn="r" eaLnBrk="1" hangingPunct="1">
              <a:spcBef>
                <a:spcPct val="0"/>
              </a:spcBef>
            </a:pPr>
            <a:fld id="{CA0AA12A-5A25-4C84-988B-B52D5D1C1652}" type="slidenum">
              <a:rPr lang="en-GB" altLang="pl-PL">
                <a:latin typeface="Calibri" panose="020F0502020204030204" pitchFamily="34" charset="0"/>
              </a:rPr>
              <a:pPr algn="r" eaLnBrk="1" hangingPunct="1">
                <a:spcBef>
                  <a:spcPct val="0"/>
                </a:spcBef>
              </a:pPr>
              <a:t>51</a:t>
            </a:fld>
            <a:endParaRPr lang="en-GB" altLang="pl-PL">
              <a:latin typeface="Calibri" panose="020F0502020204030204" pitchFamily="34" charset="0"/>
            </a:endParaRPr>
          </a:p>
        </p:txBody>
      </p:sp>
      <p:sp>
        <p:nvSpPr>
          <p:cNvPr id="95236" name="Text Box 3"/>
          <p:cNvSpPr txBox="1">
            <a:spLocks noChangeArrowheads="1"/>
          </p:cNvSpPr>
          <p:nvPr/>
        </p:nvSpPr>
        <p:spPr bwMode="auto">
          <a:xfrm>
            <a:off x="930413" y="744419"/>
            <a:ext cx="5069534" cy="3723680"/>
          </a:xfrm>
          <a:prstGeom prst="rect">
            <a:avLst/>
          </a:prstGeom>
          <a:solidFill>
            <a:srgbClr val="FFFFFF"/>
          </a:solidFill>
          <a:ln w="9360">
            <a:solidFill>
              <a:srgbClr val="000000"/>
            </a:solidFill>
            <a:miter lim="800000"/>
            <a:headEnd/>
            <a:tailEnd/>
          </a:ln>
        </p:spPr>
        <p:txBody>
          <a:bodyPr wrap="none" lIns="88216" tIns="44108" rIns="88216" bIns="44108"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
                <a:srgbClr val="F68220"/>
              </a:buClr>
            </a:pPr>
            <a:endParaRPr lang="pl-PL" altLang="pl-PL" sz="2300">
              <a:solidFill>
                <a:srgbClr val="FF9933"/>
              </a:solidFill>
            </a:endParaRPr>
          </a:p>
        </p:txBody>
      </p:sp>
      <p:sp>
        <p:nvSpPr>
          <p:cNvPr id="95237" name="Rectangle 4"/>
          <p:cNvSpPr>
            <a:spLocks noGrp="1" noChangeArrowheads="1"/>
          </p:cNvSpPr>
          <p:nvPr>
            <p:ph type="body"/>
          </p:nvPr>
        </p:nvSpPr>
        <p:spPr>
          <a:xfrm>
            <a:off x="692551" y="4715709"/>
            <a:ext cx="5511278" cy="4436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l-PL" altLang="pl-PL" smtClean="0">
              <a:latin typeface="Times New Roman" panose="02020603050405020304" pitchFamily="18" charset="0"/>
            </a:endParaRPr>
          </a:p>
        </p:txBody>
      </p:sp>
    </p:spTree>
    <p:extLst>
      <p:ext uri="{BB962C8B-B14F-4D97-AF65-F5344CB8AC3E}">
        <p14:creationId xmlns:p14="http://schemas.microsoft.com/office/powerpoint/2010/main" val="36411287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obrazu slajdu 1"/>
          <p:cNvSpPr>
            <a:spLocks noGrp="1" noRot="1" noChangeAspect="1" noTextEdit="1"/>
          </p:cNvSpPr>
          <p:nvPr>
            <p:ph type="sldImg"/>
          </p:nvPr>
        </p:nvSpPr>
        <p:spPr>
          <a:ln/>
        </p:spPr>
      </p:sp>
      <p:sp>
        <p:nvSpPr>
          <p:cNvPr id="9219"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smtClean="0">
              <a:latin typeface="Times New Roman" panose="02020603050405020304" pitchFamily="18" charset="0"/>
            </a:endParaRPr>
          </a:p>
        </p:txBody>
      </p:sp>
      <p:sp>
        <p:nvSpPr>
          <p:cNvPr id="9220" name="Symbol zastępczy numeru slajdu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Font typeface="Calibri" panose="020F0502020204030204" pitchFamily="34" charset="0"/>
              <a:buNone/>
            </a:pPr>
            <a:fld id="{7A382A2B-27BC-4C56-9095-F5B1DB1ED364}" type="slidenum">
              <a:rPr lang="en-GB" altLang="pl-PL">
                <a:latin typeface="Calibri" panose="020F0502020204030204" pitchFamily="34" charset="0"/>
              </a:rPr>
              <a:pPr>
                <a:spcBef>
                  <a:spcPct val="0"/>
                </a:spcBef>
                <a:buFont typeface="Calibri" panose="020F0502020204030204" pitchFamily="34" charset="0"/>
                <a:buNone/>
              </a:pPr>
              <a:t>52</a:t>
            </a:fld>
            <a:endParaRPr lang="en-GB" altLang="pl-PL">
              <a:latin typeface="Calibri" panose="020F0502020204030204" pitchFamily="34" charset="0"/>
            </a:endParaRPr>
          </a:p>
        </p:txBody>
      </p:sp>
    </p:spTree>
    <p:extLst>
      <p:ext uri="{BB962C8B-B14F-4D97-AF65-F5344CB8AC3E}">
        <p14:creationId xmlns:p14="http://schemas.microsoft.com/office/powerpoint/2010/main" val="3283344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obrazu slajdu 1"/>
          <p:cNvSpPr>
            <a:spLocks noGrp="1" noRot="1" noChangeAspect="1" noTextEdit="1"/>
          </p:cNvSpPr>
          <p:nvPr>
            <p:ph type="sldImg"/>
          </p:nvPr>
        </p:nvSpPr>
        <p:spPr>
          <a:ln/>
        </p:spPr>
      </p:sp>
      <p:sp>
        <p:nvSpPr>
          <p:cNvPr id="9219"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dirty="0" smtClean="0"/>
              <a:t>argument kosztowy nie może przesądzać o odstąpieniu od zastosowania konkretnego środka zabezpieczenia danych</a:t>
            </a:r>
            <a:endParaRPr lang="pl-PL" altLang="pl-PL" dirty="0" smtClean="0">
              <a:latin typeface="Times New Roman" panose="02020603050405020304" pitchFamily="18" charset="0"/>
            </a:endParaRPr>
          </a:p>
        </p:txBody>
      </p:sp>
      <p:sp>
        <p:nvSpPr>
          <p:cNvPr id="9220" name="Symbol zastępczy numeru slajdu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Font typeface="Calibri" panose="020F0502020204030204" pitchFamily="34" charset="0"/>
              <a:buNone/>
            </a:pPr>
            <a:fld id="{7A382A2B-27BC-4C56-9095-F5B1DB1ED364}" type="slidenum">
              <a:rPr lang="en-GB" altLang="pl-PL">
                <a:latin typeface="Calibri" panose="020F0502020204030204" pitchFamily="34" charset="0"/>
              </a:rPr>
              <a:pPr>
                <a:spcBef>
                  <a:spcPct val="0"/>
                </a:spcBef>
                <a:buFont typeface="Calibri" panose="020F0502020204030204" pitchFamily="34" charset="0"/>
                <a:buNone/>
              </a:pPr>
              <a:t>7</a:t>
            </a:fld>
            <a:endParaRPr lang="en-GB" altLang="pl-PL">
              <a:latin typeface="Calibri" panose="020F0502020204030204" pitchFamily="34" charset="0"/>
            </a:endParaRPr>
          </a:p>
        </p:txBody>
      </p:sp>
    </p:spTree>
    <p:extLst>
      <p:ext uri="{BB962C8B-B14F-4D97-AF65-F5344CB8AC3E}">
        <p14:creationId xmlns:p14="http://schemas.microsoft.com/office/powerpoint/2010/main" val="596555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obrazu slajdu 1"/>
          <p:cNvSpPr>
            <a:spLocks noGrp="1" noRot="1" noChangeAspect="1" noTextEdit="1"/>
          </p:cNvSpPr>
          <p:nvPr>
            <p:ph type="sldImg"/>
          </p:nvPr>
        </p:nvSpPr>
        <p:spPr>
          <a:ln/>
        </p:spPr>
      </p:sp>
      <p:sp>
        <p:nvSpPr>
          <p:cNvPr id="9219"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dirty="0" smtClean="0"/>
              <a:t>argument kosztowy nie może przesądzać o odstąpieniu od zastosowania konkretnego środka zabezpieczenia danych</a:t>
            </a:r>
            <a:endParaRPr lang="pl-PL" altLang="pl-PL" dirty="0" smtClean="0">
              <a:latin typeface="Times New Roman" panose="02020603050405020304" pitchFamily="18" charset="0"/>
            </a:endParaRPr>
          </a:p>
        </p:txBody>
      </p:sp>
      <p:sp>
        <p:nvSpPr>
          <p:cNvPr id="9220" name="Symbol zastępczy numeru slajdu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Font typeface="Calibri" panose="020F0502020204030204" pitchFamily="34" charset="0"/>
              <a:buNone/>
            </a:pPr>
            <a:fld id="{7A382A2B-27BC-4C56-9095-F5B1DB1ED364}" type="slidenum">
              <a:rPr lang="en-GB" altLang="pl-PL">
                <a:latin typeface="Calibri" panose="020F0502020204030204" pitchFamily="34" charset="0"/>
              </a:rPr>
              <a:pPr>
                <a:spcBef>
                  <a:spcPct val="0"/>
                </a:spcBef>
                <a:buFont typeface="Calibri" panose="020F0502020204030204" pitchFamily="34" charset="0"/>
                <a:buNone/>
              </a:pPr>
              <a:t>8</a:t>
            </a:fld>
            <a:endParaRPr lang="en-GB" altLang="pl-PL">
              <a:latin typeface="Calibri" panose="020F0502020204030204" pitchFamily="34" charset="0"/>
            </a:endParaRPr>
          </a:p>
        </p:txBody>
      </p:sp>
    </p:spTree>
    <p:extLst>
      <p:ext uri="{BB962C8B-B14F-4D97-AF65-F5344CB8AC3E}">
        <p14:creationId xmlns:p14="http://schemas.microsoft.com/office/powerpoint/2010/main" val="1384455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obrazu slajdu 1"/>
          <p:cNvSpPr>
            <a:spLocks noGrp="1" noRot="1" noChangeAspect="1" noTextEdit="1"/>
          </p:cNvSpPr>
          <p:nvPr>
            <p:ph type="sldImg"/>
          </p:nvPr>
        </p:nvSpPr>
        <p:spPr>
          <a:ln/>
        </p:spPr>
      </p:sp>
      <p:sp>
        <p:nvSpPr>
          <p:cNvPr id="9219"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914400">
              <a:spcBef>
                <a:spcPts val="0"/>
              </a:spcBef>
              <a:buClrTx/>
              <a:buSzTx/>
              <a:buNone/>
            </a:pPr>
            <a:r>
              <a:rPr lang="pl-PL" sz="1200" dirty="0" smtClean="0">
                <a:solidFill>
                  <a:schemeClr val="tx1"/>
                </a:solidFill>
              </a:rPr>
              <a:t>zgodnie z którą dane osobowe muszą być zbierane w konkretnych, wyraźnych i prawnie uzasadnionych celach i nie mogą być przetwarzane dalej w sposób niezgodny z tymi celami. Zasada ta też przejawia się w regulacji podstaw legalizacyjnych przetwarzania (art. 6 ust. 1 i art. 9 ust. 2) oraz zasadzie związania celem (art. 6 ust. 4).</a:t>
            </a:r>
            <a:endParaRPr lang="pl-PL" altLang="pl-PL" sz="1200" b="1" dirty="0">
              <a:solidFill>
                <a:schemeClr val="tx1"/>
              </a:solidFill>
              <a:cs typeface="Arial" panose="020B0604020202020204" pitchFamily="34" charset="0"/>
            </a:endParaRPr>
          </a:p>
        </p:txBody>
      </p:sp>
      <p:sp>
        <p:nvSpPr>
          <p:cNvPr id="9220" name="Symbol zastępczy numeru slajdu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Font typeface="Calibri" panose="020F0502020204030204" pitchFamily="34" charset="0"/>
              <a:buNone/>
            </a:pPr>
            <a:fld id="{7A382A2B-27BC-4C56-9095-F5B1DB1ED364}" type="slidenum">
              <a:rPr lang="en-GB" altLang="pl-PL">
                <a:latin typeface="Calibri" panose="020F0502020204030204" pitchFamily="34" charset="0"/>
              </a:rPr>
              <a:pPr>
                <a:spcBef>
                  <a:spcPct val="0"/>
                </a:spcBef>
                <a:buFont typeface="Calibri" panose="020F0502020204030204" pitchFamily="34" charset="0"/>
                <a:buNone/>
              </a:pPr>
              <a:t>9</a:t>
            </a:fld>
            <a:endParaRPr lang="en-GB" altLang="pl-PL">
              <a:latin typeface="Calibri" panose="020F0502020204030204" pitchFamily="34" charset="0"/>
            </a:endParaRPr>
          </a:p>
        </p:txBody>
      </p:sp>
    </p:spTree>
    <p:extLst>
      <p:ext uri="{BB962C8B-B14F-4D97-AF65-F5344CB8AC3E}">
        <p14:creationId xmlns:p14="http://schemas.microsoft.com/office/powerpoint/2010/main" val="687052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obrazu slajdu 1"/>
          <p:cNvSpPr>
            <a:spLocks noGrp="1" noRot="1" noChangeAspect="1" noTextEdit="1"/>
          </p:cNvSpPr>
          <p:nvPr>
            <p:ph type="sldImg"/>
          </p:nvPr>
        </p:nvSpPr>
        <p:spPr>
          <a:ln/>
        </p:spPr>
      </p:sp>
      <p:sp>
        <p:nvSpPr>
          <p:cNvPr id="9219"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914400">
              <a:spcBef>
                <a:spcPts val="0"/>
              </a:spcBef>
              <a:buClrTx/>
              <a:buSzTx/>
              <a:buNone/>
            </a:pPr>
            <a:r>
              <a:rPr lang="pl-PL" sz="1200" dirty="0" smtClean="0">
                <a:solidFill>
                  <a:schemeClr val="tx1"/>
                </a:solidFill>
              </a:rPr>
              <a:t>zgodnie z którą dane osobowe muszą być zbierane w konkretnych, wyraźnych i prawnie uzasadnionych celach i nie mogą być przetwarzane dalej w sposób niezgodny z tymi celami. Zasada ta też przejawia się w regulacji podstaw legalizacyjnych przetwarzania (art. 6 ust. 1 i art. 9 ust. 2) oraz zasadzie związania celem (art. 6 ust. 4).</a:t>
            </a:r>
            <a:endParaRPr lang="pl-PL" altLang="pl-PL" sz="1200" b="1" dirty="0">
              <a:solidFill>
                <a:schemeClr val="tx1"/>
              </a:solidFill>
              <a:cs typeface="Arial" panose="020B0604020202020204" pitchFamily="34" charset="0"/>
            </a:endParaRPr>
          </a:p>
        </p:txBody>
      </p:sp>
      <p:sp>
        <p:nvSpPr>
          <p:cNvPr id="9220" name="Symbol zastępczy numeru slajdu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Font typeface="Calibri" panose="020F0502020204030204" pitchFamily="34" charset="0"/>
              <a:buNone/>
            </a:pPr>
            <a:fld id="{7A382A2B-27BC-4C56-9095-F5B1DB1ED364}" type="slidenum">
              <a:rPr lang="en-GB" altLang="pl-PL">
                <a:latin typeface="Calibri" panose="020F0502020204030204" pitchFamily="34" charset="0"/>
              </a:rPr>
              <a:pPr>
                <a:spcBef>
                  <a:spcPct val="0"/>
                </a:spcBef>
                <a:buFont typeface="Calibri" panose="020F0502020204030204" pitchFamily="34" charset="0"/>
                <a:buNone/>
              </a:pPr>
              <a:t>10</a:t>
            </a:fld>
            <a:endParaRPr lang="en-GB" altLang="pl-PL">
              <a:latin typeface="Calibri" panose="020F0502020204030204" pitchFamily="34" charset="0"/>
            </a:endParaRPr>
          </a:p>
        </p:txBody>
      </p:sp>
    </p:spTree>
    <p:extLst>
      <p:ext uri="{BB962C8B-B14F-4D97-AF65-F5344CB8AC3E}">
        <p14:creationId xmlns:p14="http://schemas.microsoft.com/office/powerpoint/2010/main" val="11395566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989806" y="2348880"/>
            <a:ext cx="7164388" cy="1370634"/>
          </a:xfrm>
          <a:prstGeom prst="rect">
            <a:avLst/>
          </a:prstGeom>
        </p:spPr>
        <p:txBody>
          <a:bodyPr/>
          <a:lstStyle>
            <a:lvl1pPr algn="ctr">
              <a:defRPr sz="2800" b="1" baseline="0">
                <a:solidFill>
                  <a:schemeClr val="bg1"/>
                </a:solidFill>
                <a:latin typeface="+mn-lt"/>
              </a:defRPr>
            </a:lvl1pPr>
          </a:lstStyle>
          <a:p>
            <a:r>
              <a:rPr lang="pl-PL" dirty="0" smtClean="0"/>
              <a:t>Tytuł prezentacji</a:t>
            </a:r>
            <a:endParaRPr lang="pl-PL" dirty="0"/>
          </a:p>
        </p:txBody>
      </p:sp>
      <p:sp>
        <p:nvSpPr>
          <p:cNvPr id="15" name="Symbol zastępczy tekstu 14"/>
          <p:cNvSpPr>
            <a:spLocks noGrp="1"/>
          </p:cNvSpPr>
          <p:nvPr>
            <p:ph type="body" sz="quarter" idx="12" hasCustomPrompt="1"/>
          </p:nvPr>
        </p:nvSpPr>
        <p:spPr>
          <a:xfrm>
            <a:off x="2916238" y="4868863"/>
            <a:ext cx="3455987" cy="360337"/>
          </a:xfrm>
          <a:prstGeom prst="rect">
            <a:avLst/>
          </a:prstGeom>
        </p:spPr>
        <p:txBody>
          <a:bodyPr/>
          <a:lstStyle>
            <a:lvl1pPr marL="0" indent="0" algn="ctr">
              <a:buNone/>
              <a:defRPr sz="1400" baseline="0">
                <a:solidFill>
                  <a:schemeClr val="bg1"/>
                </a:solidFill>
                <a:latin typeface="+mn-lt"/>
              </a:defRPr>
            </a:lvl1pPr>
          </a:lstStyle>
          <a:p>
            <a:pPr lvl="0"/>
            <a:r>
              <a:rPr lang="pl-PL" dirty="0" smtClean="0"/>
              <a:t>Stanowisko, nazwa jednostki</a:t>
            </a:r>
            <a:endParaRPr lang="pl-PL" dirty="0"/>
          </a:p>
        </p:txBody>
      </p:sp>
      <p:sp>
        <p:nvSpPr>
          <p:cNvPr id="19" name="Symbol zastępczy tekstu 18"/>
          <p:cNvSpPr>
            <a:spLocks noGrp="1"/>
          </p:cNvSpPr>
          <p:nvPr>
            <p:ph type="body" sz="quarter" idx="14" hasCustomPrompt="1"/>
          </p:nvPr>
        </p:nvSpPr>
        <p:spPr>
          <a:xfrm>
            <a:off x="1800225" y="3860801"/>
            <a:ext cx="5543550" cy="474910"/>
          </a:xfrm>
          <a:prstGeom prst="rect">
            <a:avLst/>
          </a:prstGeom>
        </p:spPr>
        <p:txBody>
          <a:bodyPr/>
          <a:lstStyle>
            <a:lvl1pPr marL="0" indent="0" algn="ctr">
              <a:buNone/>
              <a:defRPr baseline="0">
                <a:solidFill>
                  <a:schemeClr val="bg1"/>
                </a:solidFill>
              </a:defRPr>
            </a:lvl1pPr>
            <a:lvl2pPr marL="0" indent="0" algn="ctr">
              <a:buNone/>
              <a:defRPr>
                <a:solidFill>
                  <a:schemeClr val="bg1"/>
                </a:solidFill>
              </a:defRPr>
            </a:lvl2pPr>
            <a:lvl3pPr marL="0" indent="0" algn="ctr">
              <a:buNone/>
              <a:defRPr>
                <a:solidFill>
                  <a:schemeClr val="bg1"/>
                </a:solidFill>
              </a:defRPr>
            </a:lvl3pPr>
            <a:lvl4pPr marL="0" indent="0" algn="ctr">
              <a:buNone/>
              <a:defRPr>
                <a:solidFill>
                  <a:schemeClr val="bg1"/>
                </a:solidFill>
              </a:defRPr>
            </a:lvl4pPr>
            <a:lvl5pPr marL="0" indent="0" algn="ctr">
              <a:buNone/>
              <a:defRPr>
                <a:solidFill>
                  <a:schemeClr val="bg1"/>
                </a:solidFill>
              </a:defRPr>
            </a:lvl5pPr>
          </a:lstStyle>
          <a:p>
            <a:pPr lvl="0"/>
            <a:r>
              <a:rPr lang="pl-PL" dirty="0" smtClean="0"/>
              <a:t>Imię i nazwisko</a:t>
            </a:r>
            <a:endParaRPr lang="pl-PL" dirty="0"/>
          </a:p>
        </p:txBody>
      </p:sp>
      <p:sp>
        <p:nvSpPr>
          <p:cNvPr id="20" name="Rectangle 9"/>
          <p:cNvSpPr>
            <a:spLocks noChangeArrowheads="1"/>
          </p:cNvSpPr>
          <p:nvPr userDrawn="1"/>
        </p:nvSpPr>
        <p:spPr bwMode="auto">
          <a:xfrm>
            <a:off x="3089486" y="0"/>
            <a:ext cx="2952328" cy="1914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cs typeface="Lucida Sans Unicode" panose="020B0602030504020204" pitchFamily="34" charset="0"/>
              </a:defRPr>
            </a:lvl1pPr>
            <a:lvl2pPr marL="742950" indent="-285750">
              <a:defRPr>
                <a:solidFill>
                  <a:schemeClr val="bg1"/>
                </a:solidFill>
                <a:latin typeface="Arial" panose="020B0604020202020204" pitchFamily="34" charset="0"/>
                <a:cs typeface="Lucida Sans Unicode" panose="020B0602030504020204" pitchFamily="34" charset="0"/>
              </a:defRPr>
            </a:lvl2pPr>
            <a:lvl3pPr marL="1143000" indent="-228600">
              <a:defRPr>
                <a:solidFill>
                  <a:schemeClr val="bg1"/>
                </a:solidFill>
                <a:latin typeface="Arial" panose="020B0604020202020204" pitchFamily="34" charset="0"/>
                <a:cs typeface="Lucida Sans Unicode" panose="020B0602030504020204" pitchFamily="34" charset="0"/>
              </a:defRPr>
            </a:lvl3pPr>
            <a:lvl4pPr marL="1600200" indent="-228600">
              <a:defRPr>
                <a:solidFill>
                  <a:schemeClr val="bg1"/>
                </a:solidFill>
                <a:latin typeface="Arial" panose="020B0604020202020204" pitchFamily="34" charset="0"/>
                <a:cs typeface="Lucida Sans Unicode" panose="020B0602030504020204" pitchFamily="34" charset="0"/>
              </a:defRPr>
            </a:lvl4pPr>
            <a:lvl5pPr marL="2057400" indent="-228600">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endParaRPr lang="pl-PL" altLang="pl-PL"/>
          </a:p>
        </p:txBody>
      </p:sp>
      <p:pic>
        <p:nvPicPr>
          <p:cNvPr id="21" name="Obraz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12438" y="207963"/>
            <a:ext cx="2161306"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ymbol zastępczy tekstu 24"/>
          <p:cNvSpPr>
            <a:spLocks noGrp="1"/>
          </p:cNvSpPr>
          <p:nvPr>
            <p:ph type="body" sz="quarter" idx="15" hasCustomPrompt="1"/>
          </p:nvPr>
        </p:nvSpPr>
        <p:spPr>
          <a:xfrm>
            <a:off x="250825" y="6021288"/>
            <a:ext cx="2665413" cy="360040"/>
          </a:xfrm>
          <a:prstGeom prst="rect">
            <a:avLst/>
          </a:prstGeom>
        </p:spPr>
        <p:txBody>
          <a:bodyPr/>
          <a:lstStyle>
            <a:lvl1pPr marL="0" indent="0">
              <a:buNone/>
              <a:defRPr sz="1400" baseline="0"/>
            </a:lvl1pPr>
          </a:lstStyle>
          <a:p>
            <a:pPr lvl="0"/>
            <a:r>
              <a:rPr lang="pl-PL" dirty="0" smtClean="0"/>
              <a:t>Miejscowość, data</a:t>
            </a:r>
            <a:endParaRPr lang="pl-PL" dirty="0"/>
          </a:p>
        </p:txBody>
      </p:sp>
    </p:spTree>
    <p:extLst>
      <p:ext uri="{BB962C8B-B14F-4D97-AF65-F5344CB8AC3E}">
        <p14:creationId xmlns:p14="http://schemas.microsoft.com/office/powerpoint/2010/main" val="23665207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_Pust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numeru slajdu 2"/>
          <p:cNvSpPr>
            <a:spLocks noGrp="1"/>
          </p:cNvSpPr>
          <p:nvPr>
            <p:ph type="sldNum" idx="10"/>
          </p:nvPr>
        </p:nvSpPr>
        <p:spPr/>
        <p:txBody>
          <a:bodyPr/>
          <a:lstStyle/>
          <a:p>
            <a:pPr>
              <a:defRPr/>
            </a:pPr>
            <a:fld id="{C2D24451-5FD2-4D6E-803E-9711792AD67E}" type="slidenum">
              <a:rPr lang="en-GB" altLang="pl-PL" smtClean="0"/>
              <a:pPr>
                <a:defRPr/>
              </a:pPr>
              <a:t>‹#›</a:t>
            </a:fld>
            <a:endParaRPr lang="en-GB" altLang="pl-PL"/>
          </a:p>
        </p:txBody>
      </p:sp>
    </p:spTree>
    <p:extLst>
      <p:ext uri="{BB962C8B-B14F-4D97-AF65-F5344CB8AC3E}">
        <p14:creationId xmlns:p14="http://schemas.microsoft.com/office/powerpoint/2010/main" val="40410373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9_Pust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numeru slajdu 2"/>
          <p:cNvSpPr>
            <a:spLocks noGrp="1"/>
          </p:cNvSpPr>
          <p:nvPr>
            <p:ph type="sldNum" idx="10"/>
          </p:nvPr>
        </p:nvSpPr>
        <p:spPr/>
        <p:txBody>
          <a:bodyPr/>
          <a:lstStyle/>
          <a:p>
            <a:pPr>
              <a:defRPr/>
            </a:pPr>
            <a:fld id="{C2D24451-5FD2-4D6E-803E-9711792AD67E}" type="slidenum">
              <a:rPr lang="en-GB" altLang="pl-PL" smtClean="0"/>
              <a:pPr>
                <a:defRPr/>
              </a:pPr>
              <a:t>‹#›</a:t>
            </a:fld>
            <a:endParaRPr lang="en-GB" altLang="pl-PL"/>
          </a:p>
        </p:txBody>
      </p:sp>
    </p:spTree>
    <p:extLst>
      <p:ext uri="{BB962C8B-B14F-4D97-AF65-F5344CB8AC3E}">
        <p14:creationId xmlns:p14="http://schemas.microsoft.com/office/powerpoint/2010/main" val="131825115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Pust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numeru slajdu 2"/>
          <p:cNvSpPr>
            <a:spLocks noGrp="1"/>
          </p:cNvSpPr>
          <p:nvPr>
            <p:ph type="sldNum" idx="10"/>
          </p:nvPr>
        </p:nvSpPr>
        <p:spPr/>
        <p:txBody>
          <a:bodyPr/>
          <a:lstStyle/>
          <a:p>
            <a:pPr>
              <a:defRPr/>
            </a:pPr>
            <a:fld id="{C2D24451-5FD2-4D6E-803E-9711792AD67E}" type="slidenum">
              <a:rPr lang="en-GB" altLang="pl-PL" smtClean="0"/>
              <a:pPr>
                <a:defRPr/>
              </a:pPr>
              <a:t>‹#›</a:t>
            </a:fld>
            <a:endParaRPr lang="en-GB" altLang="pl-PL"/>
          </a:p>
        </p:txBody>
      </p:sp>
    </p:spTree>
    <p:extLst>
      <p:ext uri="{BB962C8B-B14F-4D97-AF65-F5344CB8AC3E}">
        <p14:creationId xmlns:p14="http://schemas.microsoft.com/office/powerpoint/2010/main" val="359969071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ust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numeru slajdu 2"/>
          <p:cNvSpPr>
            <a:spLocks noGrp="1"/>
          </p:cNvSpPr>
          <p:nvPr>
            <p:ph type="sldNum" idx="10"/>
          </p:nvPr>
        </p:nvSpPr>
        <p:spPr/>
        <p:txBody>
          <a:bodyPr/>
          <a:lstStyle/>
          <a:p>
            <a:pPr>
              <a:defRPr/>
            </a:pPr>
            <a:fld id="{C2D24451-5FD2-4D6E-803E-9711792AD67E}" type="slidenum">
              <a:rPr lang="en-GB" altLang="pl-PL" smtClean="0"/>
              <a:pPr>
                <a:defRPr/>
              </a:pPr>
              <a:t>‹#›</a:t>
            </a:fld>
            <a:endParaRPr lang="en-GB" altLang="pl-PL"/>
          </a:p>
        </p:txBody>
      </p:sp>
    </p:spTree>
    <p:extLst>
      <p:ext uri="{BB962C8B-B14F-4D97-AF65-F5344CB8AC3E}">
        <p14:creationId xmlns:p14="http://schemas.microsoft.com/office/powerpoint/2010/main" val="33026888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_Pust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numeru slajdu 2"/>
          <p:cNvSpPr>
            <a:spLocks noGrp="1"/>
          </p:cNvSpPr>
          <p:nvPr>
            <p:ph type="sldNum" idx="10"/>
          </p:nvPr>
        </p:nvSpPr>
        <p:spPr/>
        <p:txBody>
          <a:bodyPr/>
          <a:lstStyle/>
          <a:p>
            <a:pPr>
              <a:defRPr/>
            </a:pPr>
            <a:fld id="{C2D24451-5FD2-4D6E-803E-9711792AD67E}" type="slidenum">
              <a:rPr lang="en-GB" altLang="pl-PL" smtClean="0"/>
              <a:pPr>
                <a:defRPr/>
              </a:pPr>
              <a:t>‹#›</a:t>
            </a:fld>
            <a:endParaRPr lang="en-GB" altLang="pl-PL"/>
          </a:p>
        </p:txBody>
      </p:sp>
    </p:spTree>
    <p:extLst>
      <p:ext uri="{BB962C8B-B14F-4D97-AF65-F5344CB8AC3E}">
        <p14:creationId xmlns:p14="http://schemas.microsoft.com/office/powerpoint/2010/main" val="162861302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Pust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numeru slajdu 2"/>
          <p:cNvSpPr>
            <a:spLocks noGrp="1"/>
          </p:cNvSpPr>
          <p:nvPr>
            <p:ph type="sldNum" idx="10"/>
          </p:nvPr>
        </p:nvSpPr>
        <p:spPr/>
        <p:txBody>
          <a:bodyPr/>
          <a:lstStyle/>
          <a:p>
            <a:pPr>
              <a:defRPr/>
            </a:pPr>
            <a:fld id="{C2D24451-5FD2-4D6E-803E-9711792AD67E}" type="slidenum">
              <a:rPr lang="en-GB" altLang="pl-PL" smtClean="0"/>
              <a:pPr>
                <a:defRPr/>
              </a:pPr>
              <a:t>‹#›</a:t>
            </a:fld>
            <a:endParaRPr lang="en-GB" altLang="pl-PL"/>
          </a:p>
        </p:txBody>
      </p:sp>
    </p:spTree>
    <p:extLst>
      <p:ext uri="{BB962C8B-B14F-4D97-AF65-F5344CB8AC3E}">
        <p14:creationId xmlns:p14="http://schemas.microsoft.com/office/powerpoint/2010/main" val="64669001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Pust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numeru slajdu 2"/>
          <p:cNvSpPr>
            <a:spLocks noGrp="1"/>
          </p:cNvSpPr>
          <p:nvPr>
            <p:ph type="sldNum" idx="10"/>
          </p:nvPr>
        </p:nvSpPr>
        <p:spPr/>
        <p:txBody>
          <a:bodyPr/>
          <a:lstStyle/>
          <a:p>
            <a:pPr>
              <a:defRPr/>
            </a:pPr>
            <a:fld id="{C2D24451-5FD2-4D6E-803E-9711792AD67E}" type="slidenum">
              <a:rPr lang="en-GB" altLang="pl-PL" smtClean="0"/>
              <a:pPr>
                <a:defRPr/>
              </a:pPr>
              <a:t>‹#›</a:t>
            </a:fld>
            <a:endParaRPr lang="en-GB" altLang="pl-PL"/>
          </a:p>
        </p:txBody>
      </p:sp>
    </p:spTree>
    <p:extLst>
      <p:ext uri="{BB962C8B-B14F-4D97-AF65-F5344CB8AC3E}">
        <p14:creationId xmlns:p14="http://schemas.microsoft.com/office/powerpoint/2010/main" val="107249906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ust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numeru slajdu 2"/>
          <p:cNvSpPr>
            <a:spLocks noGrp="1"/>
          </p:cNvSpPr>
          <p:nvPr>
            <p:ph type="sldNum" idx="10"/>
          </p:nvPr>
        </p:nvSpPr>
        <p:spPr/>
        <p:txBody>
          <a:bodyPr/>
          <a:lstStyle/>
          <a:p>
            <a:pPr>
              <a:defRPr/>
            </a:pPr>
            <a:fld id="{C2D24451-5FD2-4D6E-803E-9711792AD67E}" type="slidenum">
              <a:rPr lang="en-GB" altLang="pl-PL" smtClean="0"/>
              <a:pPr>
                <a:defRPr/>
              </a:pPr>
              <a:t>‹#›</a:t>
            </a:fld>
            <a:endParaRPr lang="en-GB" altLang="pl-PL"/>
          </a:p>
        </p:txBody>
      </p:sp>
    </p:spTree>
    <p:extLst>
      <p:ext uri="{BB962C8B-B14F-4D97-AF65-F5344CB8AC3E}">
        <p14:creationId xmlns:p14="http://schemas.microsoft.com/office/powerpoint/2010/main" val="400686240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ust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numeru slajdu 2"/>
          <p:cNvSpPr>
            <a:spLocks noGrp="1"/>
          </p:cNvSpPr>
          <p:nvPr>
            <p:ph type="sldNum" idx="10"/>
          </p:nvPr>
        </p:nvSpPr>
        <p:spPr/>
        <p:txBody>
          <a:bodyPr/>
          <a:lstStyle/>
          <a:p>
            <a:pPr>
              <a:defRPr/>
            </a:pPr>
            <a:fld id="{C2D24451-5FD2-4D6E-803E-9711792AD67E}" type="slidenum">
              <a:rPr lang="en-GB" altLang="pl-PL" smtClean="0"/>
              <a:pPr>
                <a:defRPr/>
              </a:pPr>
              <a:t>‹#›</a:t>
            </a:fld>
            <a:endParaRPr lang="en-GB" altLang="pl-PL"/>
          </a:p>
        </p:txBody>
      </p:sp>
    </p:spTree>
    <p:extLst>
      <p:ext uri="{BB962C8B-B14F-4D97-AF65-F5344CB8AC3E}">
        <p14:creationId xmlns:p14="http://schemas.microsoft.com/office/powerpoint/2010/main" val="346305154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7_Pust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numeru slajdu 2"/>
          <p:cNvSpPr>
            <a:spLocks noGrp="1"/>
          </p:cNvSpPr>
          <p:nvPr>
            <p:ph type="sldNum" idx="10"/>
          </p:nvPr>
        </p:nvSpPr>
        <p:spPr/>
        <p:txBody>
          <a:bodyPr/>
          <a:lstStyle/>
          <a:p>
            <a:pPr>
              <a:defRPr/>
            </a:pPr>
            <a:fld id="{C2D24451-5FD2-4D6E-803E-9711792AD67E}" type="slidenum">
              <a:rPr lang="en-GB" altLang="pl-PL" smtClean="0"/>
              <a:pPr>
                <a:defRPr/>
              </a:pPr>
              <a:t>‹#›</a:t>
            </a:fld>
            <a:endParaRPr lang="en-GB" altLang="pl-PL"/>
          </a:p>
        </p:txBody>
      </p:sp>
    </p:spTree>
    <p:extLst>
      <p:ext uri="{BB962C8B-B14F-4D97-AF65-F5344CB8AC3E}">
        <p14:creationId xmlns:p14="http://schemas.microsoft.com/office/powerpoint/2010/main" val="33603633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xfrm>
            <a:off x="3643313" y="6500813"/>
            <a:ext cx="2111375" cy="198437"/>
          </a:xfrm>
          <a:prstGeom prst="rect">
            <a:avLst/>
          </a:prstGeom>
        </p:spPr>
        <p:txBody>
          <a:bodyPr vert="horz" wrap="square" lIns="91440" tIns="45720" rIns="91440" bIns="45720" numCol="1" anchor="t" anchorCtr="0" compatLnSpc="1">
            <a:prstTxWarp prst="textNoShape">
              <a:avLst/>
            </a:prstTxWarp>
          </a:bodyPr>
          <a:lstStyle>
            <a:lvl1pPr eaLnBrk="0" hangingPunct="0">
              <a:defRPr smtClean="0"/>
            </a:lvl1pPr>
          </a:lstStyle>
          <a:p>
            <a:pPr>
              <a:defRPr/>
            </a:pPr>
            <a:fld id="{FDC4F14E-98BC-464D-A67C-7BDC7A9D23D6}" type="slidenum">
              <a:rPr lang="en-GB" altLang="pl-PL"/>
              <a:pPr>
                <a:defRPr/>
              </a:pPr>
              <a:t>‹#›</a:t>
            </a:fld>
            <a:endParaRPr lang="en-GB" altLang="pl-PL"/>
          </a:p>
        </p:txBody>
      </p:sp>
    </p:spTree>
    <p:extLst>
      <p:ext uri="{BB962C8B-B14F-4D97-AF65-F5344CB8AC3E}">
        <p14:creationId xmlns:p14="http://schemas.microsoft.com/office/powerpoint/2010/main" val="347546212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8_Pust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numeru slajdu 2"/>
          <p:cNvSpPr>
            <a:spLocks noGrp="1"/>
          </p:cNvSpPr>
          <p:nvPr>
            <p:ph type="sldNum" idx="10"/>
          </p:nvPr>
        </p:nvSpPr>
        <p:spPr/>
        <p:txBody>
          <a:bodyPr/>
          <a:lstStyle/>
          <a:p>
            <a:pPr>
              <a:defRPr/>
            </a:pPr>
            <a:fld id="{C2D24451-5FD2-4D6E-803E-9711792AD67E}" type="slidenum">
              <a:rPr lang="en-GB" altLang="pl-PL" smtClean="0"/>
              <a:pPr>
                <a:defRPr/>
              </a:pPr>
              <a:t>‹#›</a:t>
            </a:fld>
            <a:endParaRPr lang="en-GB" altLang="pl-PL"/>
          </a:p>
        </p:txBody>
      </p:sp>
    </p:spTree>
    <p:extLst>
      <p:ext uri="{BB962C8B-B14F-4D97-AF65-F5344CB8AC3E}">
        <p14:creationId xmlns:p14="http://schemas.microsoft.com/office/powerpoint/2010/main" val="327606732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9_Pust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numeru slajdu 2"/>
          <p:cNvSpPr>
            <a:spLocks noGrp="1"/>
          </p:cNvSpPr>
          <p:nvPr>
            <p:ph type="sldNum" idx="10"/>
          </p:nvPr>
        </p:nvSpPr>
        <p:spPr/>
        <p:txBody>
          <a:bodyPr/>
          <a:lstStyle/>
          <a:p>
            <a:pPr>
              <a:defRPr/>
            </a:pPr>
            <a:fld id="{C2D24451-5FD2-4D6E-803E-9711792AD67E}" type="slidenum">
              <a:rPr lang="en-GB" altLang="pl-PL" smtClean="0"/>
              <a:pPr>
                <a:defRPr/>
              </a:pPr>
              <a:t>‹#›</a:t>
            </a:fld>
            <a:endParaRPr lang="en-GB" altLang="pl-PL"/>
          </a:p>
        </p:txBody>
      </p:sp>
    </p:spTree>
    <p:extLst>
      <p:ext uri="{BB962C8B-B14F-4D97-AF65-F5344CB8AC3E}">
        <p14:creationId xmlns:p14="http://schemas.microsoft.com/office/powerpoint/2010/main" val="21883695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0_Pust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numeru slajdu 2"/>
          <p:cNvSpPr>
            <a:spLocks noGrp="1"/>
          </p:cNvSpPr>
          <p:nvPr>
            <p:ph type="sldNum" idx="10"/>
          </p:nvPr>
        </p:nvSpPr>
        <p:spPr/>
        <p:txBody>
          <a:bodyPr/>
          <a:lstStyle/>
          <a:p>
            <a:pPr>
              <a:defRPr/>
            </a:pPr>
            <a:fld id="{C2D24451-5FD2-4D6E-803E-9711792AD67E}" type="slidenum">
              <a:rPr lang="en-GB" altLang="pl-PL" smtClean="0"/>
              <a:pPr>
                <a:defRPr/>
              </a:pPr>
              <a:t>‹#›</a:t>
            </a:fld>
            <a:endParaRPr lang="en-GB" altLang="pl-PL"/>
          </a:p>
        </p:txBody>
      </p:sp>
    </p:spTree>
    <p:extLst>
      <p:ext uri="{BB962C8B-B14F-4D97-AF65-F5344CB8AC3E}">
        <p14:creationId xmlns:p14="http://schemas.microsoft.com/office/powerpoint/2010/main" val="17106606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1_Pust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numeru slajdu 2"/>
          <p:cNvSpPr>
            <a:spLocks noGrp="1"/>
          </p:cNvSpPr>
          <p:nvPr>
            <p:ph type="sldNum" idx="10"/>
          </p:nvPr>
        </p:nvSpPr>
        <p:spPr/>
        <p:txBody>
          <a:bodyPr/>
          <a:lstStyle/>
          <a:p>
            <a:pPr>
              <a:defRPr/>
            </a:pPr>
            <a:fld id="{C2D24451-5FD2-4D6E-803E-9711792AD67E}" type="slidenum">
              <a:rPr lang="en-GB" altLang="pl-PL" smtClean="0"/>
              <a:pPr>
                <a:defRPr/>
              </a:pPr>
              <a:t>‹#›</a:t>
            </a:fld>
            <a:endParaRPr lang="en-GB" altLang="pl-PL"/>
          </a:p>
        </p:txBody>
      </p:sp>
    </p:spTree>
    <p:extLst>
      <p:ext uri="{BB962C8B-B14F-4D97-AF65-F5344CB8AC3E}">
        <p14:creationId xmlns:p14="http://schemas.microsoft.com/office/powerpoint/2010/main" val="365627458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2_Pust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numeru slajdu 2"/>
          <p:cNvSpPr>
            <a:spLocks noGrp="1"/>
          </p:cNvSpPr>
          <p:nvPr>
            <p:ph type="sldNum" idx="10"/>
          </p:nvPr>
        </p:nvSpPr>
        <p:spPr/>
        <p:txBody>
          <a:bodyPr/>
          <a:lstStyle/>
          <a:p>
            <a:pPr>
              <a:defRPr/>
            </a:pPr>
            <a:fld id="{C2D24451-5FD2-4D6E-803E-9711792AD67E}" type="slidenum">
              <a:rPr lang="en-GB" altLang="pl-PL" smtClean="0"/>
              <a:pPr>
                <a:defRPr/>
              </a:pPr>
              <a:t>‹#›</a:t>
            </a:fld>
            <a:endParaRPr lang="en-GB" altLang="pl-PL"/>
          </a:p>
        </p:txBody>
      </p:sp>
    </p:spTree>
    <p:extLst>
      <p:ext uri="{BB962C8B-B14F-4D97-AF65-F5344CB8AC3E}">
        <p14:creationId xmlns:p14="http://schemas.microsoft.com/office/powerpoint/2010/main" val="335278484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683568" y="285751"/>
            <a:ext cx="6938020" cy="694977"/>
          </a:xfrm>
          <a:prstGeom prst="rect">
            <a:avLst/>
          </a:prstGeom>
        </p:spPr>
        <p:txBody>
          <a:bodyPr anchor="b"/>
          <a:lstStyle>
            <a:lvl1pPr>
              <a:defRPr b="1">
                <a:latin typeface="+mn-lt"/>
              </a:defRPr>
            </a:lvl1pPr>
          </a:lstStyle>
          <a:p>
            <a:r>
              <a:rPr lang="pl-PL" dirty="0" smtClean="0"/>
              <a:t>Kliknij, aby dodać tytuł slajdu</a:t>
            </a:r>
            <a:endParaRPr lang="pl-PL" dirty="0"/>
          </a:p>
        </p:txBody>
      </p:sp>
      <p:sp>
        <p:nvSpPr>
          <p:cNvPr id="3" name="Symbol zastępczy zawartości 2"/>
          <p:cNvSpPr>
            <a:spLocks noGrp="1"/>
          </p:cNvSpPr>
          <p:nvPr>
            <p:ph idx="1"/>
          </p:nvPr>
        </p:nvSpPr>
        <p:spPr>
          <a:xfrm>
            <a:off x="683568" y="1268760"/>
            <a:ext cx="7907337" cy="4503738"/>
          </a:xfrm>
          <a:prstGeom prst="rect">
            <a:avLst/>
          </a:prstGeom>
        </p:spPr>
        <p:txBody>
          <a:bodyPr/>
          <a:lstStyle>
            <a:lvl1pPr>
              <a:buClr>
                <a:srgbClr val="C00000"/>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Tree>
    <p:extLst>
      <p:ext uri="{BB962C8B-B14F-4D97-AF65-F5344CB8AC3E}">
        <p14:creationId xmlns:p14="http://schemas.microsoft.com/office/powerpoint/2010/main" val="126043310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usty">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Obraz 4"/>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512438" y="836712"/>
            <a:ext cx="2161306"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ymbol zastępczy tekstu 7"/>
          <p:cNvSpPr>
            <a:spLocks noGrp="1"/>
          </p:cNvSpPr>
          <p:nvPr>
            <p:ph type="body" sz="quarter" idx="10" hasCustomPrompt="1"/>
          </p:nvPr>
        </p:nvSpPr>
        <p:spPr>
          <a:xfrm>
            <a:off x="4931568" y="4077072"/>
            <a:ext cx="3024187" cy="384175"/>
          </a:xfrm>
          <a:prstGeom prst="rect">
            <a:avLst/>
          </a:prstGeom>
        </p:spPr>
        <p:txBody>
          <a:bodyPr/>
          <a:lstStyle>
            <a:lvl1pPr marL="0" indent="0">
              <a:buNone/>
              <a:defRPr sz="2000" b="1" baseline="0">
                <a:solidFill>
                  <a:srgbClr val="C00000"/>
                </a:solidFill>
              </a:defRPr>
            </a:lvl1pPr>
          </a:lstStyle>
          <a:p>
            <a:pPr lvl="0"/>
            <a:r>
              <a:rPr lang="pl-PL" dirty="0" smtClean="0"/>
              <a:t>Imię i nazwisko</a:t>
            </a:r>
            <a:endParaRPr lang="pl-PL" dirty="0"/>
          </a:p>
        </p:txBody>
      </p:sp>
      <p:sp>
        <p:nvSpPr>
          <p:cNvPr id="11" name="Symbol zastępczy tekstu 10"/>
          <p:cNvSpPr>
            <a:spLocks noGrp="1"/>
          </p:cNvSpPr>
          <p:nvPr>
            <p:ph type="body" sz="quarter" idx="11" hasCustomPrompt="1"/>
          </p:nvPr>
        </p:nvSpPr>
        <p:spPr>
          <a:xfrm>
            <a:off x="4931569" y="4653137"/>
            <a:ext cx="3362325" cy="360040"/>
          </a:xfrm>
          <a:prstGeom prst="rect">
            <a:avLst/>
          </a:prstGeom>
        </p:spPr>
        <p:txBody>
          <a:bodyPr/>
          <a:lstStyle>
            <a:lvl1pPr marL="0" indent="0">
              <a:buNone/>
              <a:defRPr sz="1600" b="1"/>
            </a:lvl1pPr>
          </a:lstStyle>
          <a:p>
            <a:pPr lvl="0"/>
            <a:r>
              <a:rPr lang="pl-PL" dirty="0" smtClean="0"/>
              <a:t>i_nazwisko@uodo.gov.pl</a:t>
            </a:r>
            <a:endParaRPr lang="pl-PL" dirty="0"/>
          </a:p>
        </p:txBody>
      </p:sp>
      <p:sp>
        <p:nvSpPr>
          <p:cNvPr id="13" name="Symbol zastępczy tekstu 12"/>
          <p:cNvSpPr>
            <a:spLocks noGrp="1"/>
          </p:cNvSpPr>
          <p:nvPr>
            <p:ph type="body" sz="quarter" idx="12" hasCustomPrompt="1"/>
          </p:nvPr>
        </p:nvSpPr>
        <p:spPr>
          <a:xfrm>
            <a:off x="4931568" y="5085432"/>
            <a:ext cx="3362325" cy="359792"/>
          </a:xfrm>
          <a:prstGeom prst="rect">
            <a:avLst/>
          </a:prstGeom>
        </p:spPr>
        <p:txBody>
          <a:bodyPr/>
          <a:lstStyle>
            <a:lvl1pPr marL="0" indent="0">
              <a:buNone/>
              <a:defRPr sz="1600" b="1" baseline="0"/>
            </a:lvl1pPr>
          </a:lstStyle>
          <a:p>
            <a:pPr lvl="0"/>
            <a:r>
              <a:rPr lang="pl-PL" dirty="0" smtClean="0"/>
              <a:t>Telefon: 000-000-000</a:t>
            </a:r>
            <a:endParaRPr lang="pl-PL" dirty="0"/>
          </a:p>
        </p:txBody>
      </p:sp>
      <p:sp>
        <p:nvSpPr>
          <p:cNvPr id="14" name="Prostokąt 6"/>
          <p:cNvSpPr>
            <a:spLocks noChangeArrowheads="1"/>
          </p:cNvSpPr>
          <p:nvPr userDrawn="1"/>
        </p:nvSpPr>
        <p:spPr bwMode="auto">
          <a:xfrm>
            <a:off x="4598288" y="4160489"/>
            <a:ext cx="45720" cy="128473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
        <p:nvSpPr>
          <p:cNvPr id="15" name="pole tekstowe 14"/>
          <p:cNvSpPr txBox="1"/>
          <p:nvPr userDrawn="1"/>
        </p:nvSpPr>
        <p:spPr>
          <a:xfrm>
            <a:off x="3023829" y="2708920"/>
            <a:ext cx="3096343" cy="461665"/>
          </a:xfrm>
          <a:prstGeom prst="rect">
            <a:avLst/>
          </a:prstGeom>
          <a:noFill/>
        </p:spPr>
        <p:txBody>
          <a:bodyPr wrap="square" rtlCol="0">
            <a:spAutoFit/>
          </a:bodyPr>
          <a:lstStyle/>
          <a:p>
            <a:pPr algn="ctr"/>
            <a:r>
              <a:rPr lang="pl-PL" sz="2400" b="0" dirty="0" smtClean="0">
                <a:solidFill>
                  <a:schemeClr val="tx1"/>
                </a:solidFill>
              </a:rPr>
              <a:t>Dziękuję</a:t>
            </a:r>
            <a:r>
              <a:rPr lang="pl-PL" sz="2400" b="0" baseline="0" dirty="0" smtClean="0">
                <a:solidFill>
                  <a:schemeClr val="tx1"/>
                </a:solidFill>
              </a:rPr>
              <a:t> za uwagę</a:t>
            </a:r>
            <a:endParaRPr lang="pl-PL" sz="2400" b="0" dirty="0">
              <a:solidFill>
                <a:schemeClr val="tx1"/>
              </a:solidFill>
            </a:endParaRPr>
          </a:p>
        </p:txBody>
      </p:sp>
    </p:spTree>
    <p:extLst>
      <p:ext uri="{BB962C8B-B14F-4D97-AF65-F5344CB8AC3E}">
        <p14:creationId xmlns:p14="http://schemas.microsoft.com/office/powerpoint/2010/main" val="5454459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ust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ytuł 1"/>
          <p:cNvSpPr>
            <a:spLocks noGrp="1"/>
          </p:cNvSpPr>
          <p:nvPr>
            <p:ph type="title" hasCustomPrompt="1"/>
          </p:nvPr>
        </p:nvSpPr>
        <p:spPr>
          <a:xfrm>
            <a:off x="683568" y="285751"/>
            <a:ext cx="6938020" cy="694977"/>
          </a:xfrm>
          <a:prstGeom prst="rect">
            <a:avLst/>
          </a:prstGeom>
        </p:spPr>
        <p:txBody>
          <a:bodyPr anchor="b"/>
          <a:lstStyle>
            <a:lvl1pPr>
              <a:defRPr b="1">
                <a:latin typeface="+mn-lt"/>
              </a:defRPr>
            </a:lvl1pPr>
          </a:lstStyle>
          <a:p>
            <a:r>
              <a:rPr lang="pl-PL" dirty="0" smtClean="0"/>
              <a:t>Kliknij, aby dodać tytuł slajdu</a:t>
            </a:r>
            <a:endParaRPr lang="pl-PL" dirty="0"/>
          </a:p>
        </p:txBody>
      </p:sp>
      <p:sp>
        <p:nvSpPr>
          <p:cNvPr id="5" name="Symbol zastępczy zawartości 2"/>
          <p:cNvSpPr>
            <a:spLocks noGrp="1"/>
          </p:cNvSpPr>
          <p:nvPr>
            <p:ph idx="1"/>
          </p:nvPr>
        </p:nvSpPr>
        <p:spPr>
          <a:xfrm>
            <a:off x="683568" y="1268760"/>
            <a:ext cx="7907337" cy="4503738"/>
          </a:xfrm>
          <a:prstGeom prst="rect">
            <a:avLst/>
          </a:prstGeom>
        </p:spPr>
        <p:txBody>
          <a:bodyPr/>
          <a:lstStyle>
            <a:lvl1pPr>
              <a:buClr>
                <a:srgbClr val="C00000"/>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Tree>
    <p:extLst>
      <p:ext uri="{BB962C8B-B14F-4D97-AF65-F5344CB8AC3E}">
        <p14:creationId xmlns:p14="http://schemas.microsoft.com/office/powerpoint/2010/main" val="1659448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Pust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numeru slajdu 2"/>
          <p:cNvSpPr>
            <a:spLocks noGrp="1"/>
          </p:cNvSpPr>
          <p:nvPr>
            <p:ph type="sldNum" idx="10"/>
          </p:nvPr>
        </p:nvSpPr>
        <p:spPr/>
        <p:txBody>
          <a:bodyPr/>
          <a:lstStyle/>
          <a:p>
            <a:pPr>
              <a:defRPr/>
            </a:pPr>
            <a:fld id="{C2D24451-5FD2-4D6E-803E-9711792AD67E}" type="slidenum">
              <a:rPr lang="en-GB" altLang="pl-PL" smtClean="0"/>
              <a:pPr>
                <a:defRPr/>
              </a:pPr>
              <a:t>‹#›</a:t>
            </a:fld>
            <a:endParaRPr lang="en-GB" altLang="pl-PL"/>
          </a:p>
        </p:txBody>
      </p:sp>
    </p:spTree>
    <p:extLst>
      <p:ext uri="{BB962C8B-B14F-4D97-AF65-F5344CB8AC3E}">
        <p14:creationId xmlns:p14="http://schemas.microsoft.com/office/powerpoint/2010/main" val="3160570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Pust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numeru slajdu 2"/>
          <p:cNvSpPr>
            <a:spLocks noGrp="1"/>
          </p:cNvSpPr>
          <p:nvPr>
            <p:ph type="sldNum" idx="10"/>
          </p:nvPr>
        </p:nvSpPr>
        <p:spPr/>
        <p:txBody>
          <a:bodyPr/>
          <a:lstStyle/>
          <a:p>
            <a:pPr>
              <a:defRPr/>
            </a:pPr>
            <a:fld id="{C2D24451-5FD2-4D6E-803E-9711792AD67E}" type="slidenum">
              <a:rPr lang="en-GB" altLang="pl-PL" smtClean="0"/>
              <a:pPr>
                <a:defRPr/>
              </a:pPr>
              <a:t>‹#›</a:t>
            </a:fld>
            <a:endParaRPr lang="en-GB" altLang="pl-PL"/>
          </a:p>
        </p:txBody>
      </p:sp>
    </p:spTree>
    <p:extLst>
      <p:ext uri="{BB962C8B-B14F-4D97-AF65-F5344CB8AC3E}">
        <p14:creationId xmlns:p14="http://schemas.microsoft.com/office/powerpoint/2010/main" val="4889558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Pust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numeru slajdu 2"/>
          <p:cNvSpPr>
            <a:spLocks noGrp="1"/>
          </p:cNvSpPr>
          <p:nvPr>
            <p:ph type="sldNum" idx="10"/>
          </p:nvPr>
        </p:nvSpPr>
        <p:spPr/>
        <p:txBody>
          <a:bodyPr/>
          <a:lstStyle/>
          <a:p>
            <a:pPr>
              <a:defRPr/>
            </a:pPr>
            <a:fld id="{C2D24451-5FD2-4D6E-803E-9711792AD67E}" type="slidenum">
              <a:rPr lang="en-GB" altLang="pl-PL" smtClean="0"/>
              <a:pPr>
                <a:defRPr/>
              </a:pPr>
              <a:t>‹#›</a:t>
            </a:fld>
            <a:endParaRPr lang="en-GB" altLang="pl-PL"/>
          </a:p>
        </p:txBody>
      </p:sp>
    </p:spTree>
    <p:extLst>
      <p:ext uri="{BB962C8B-B14F-4D97-AF65-F5344CB8AC3E}">
        <p14:creationId xmlns:p14="http://schemas.microsoft.com/office/powerpoint/2010/main" val="20046768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Pust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numeru slajdu 2"/>
          <p:cNvSpPr>
            <a:spLocks noGrp="1"/>
          </p:cNvSpPr>
          <p:nvPr>
            <p:ph type="sldNum" idx="10"/>
          </p:nvPr>
        </p:nvSpPr>
        <p:spPr/>
        <p:txBody>
          <a:bodyPr/>
          <a:lstStyle/>
          <a:p>
            <a:pPr>
              <a:defRPr/>
            </a:pPr>
            <a:fld id="{C2D24451-5FD2-4D6E-803E-9711792AD67E}" type="slidenum">
              <a:rPr lang="en-GB" altLang="pl-PL" smtClean="0"/>
              <a:pPr>
                <a:defRPr/>
              </a:pPr>
              <a:t>‹#›</a:t>
            </a:fld>
            <a:endParaRPr lang="en-GB" altLang="pl-PL"/>
          </a:p>
        </p:txBody>
      </p:sp>
    </p:spTree>
    <p:extLst>
      <p:ext uri="{BB962C8B-B14F-4D97-AF65-F5344CB8AC3E}">
        <p14:creationId xmlns:p14="http://schemas.microsoft.com/office/powerpoint/2010/main" val="20917807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Pust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numeru slajdu 2"/>
          <p:cNvSpPr>
            <a:spLocks noGrp="1"/>
          </p:cNvSpPr>
          <p:nvPr>
            <p:ph type="sldNum" idx="10"/>
          </p:nvPr>
        </p:nvSpPr>
        <p:spPr/>
        <p:txBody>
          <a:bodyPr/>
          <a:lstStyle/>
          <a:p>
            <a:pPr>
              <a:defRPr/>
            </a:pPr>
            <a:fld id="{C2D24451-5FD2-4D6E-803E-9711792AD67E}" type="slidenum">
              <a:rPr lang="en-GB" altLang="pl-PL" smtClean="0"/>
              <a:pPr>
                <a:defRPr/>
              </a:pPr>
              <a:t>‹#›</a:t>
            </a:fld>
            <a:endParaRPr lang="en-GB" altLang="pl-PL"/>
          </a:p>
        </p:txBody>
      </p:sp>
    </p:spTree>
    <p:extLst>
      <p:ext uri="{BB962C8B-B14F-4D97-AF65-F5344CB8AC3E}">
        <p14:creationId xmlns:p14="http://schemas.microsoft.com/office/powerpoint/2010/main" val="10789188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Pust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numeru slajdu 2"/>
          <p:cNvSpPr>
            <a:spLocks noGrp="1"/>
          </p:cNvSpPr>
          <p:nvPr>
            <p:ph type="sldNum" idx="10"/>
          </p:nvPr>
        </p:nvSpPr>
        <p:spPr/>
        <p:txBody>
          <a:bodyPr/>
          <a:lstStyle/>
          <a:p>
            <a:pPr>
              <a:defRPr/>
            </a:pPr>
            <a:fld id="{C2D24451-5FD2-4D6E-803E-9711792AD67E}" type="slidenum">
              <a:rPr lang="en-GB" altLang="pl-PL" smtClean="0"/>
              <a:pPr>
                <a:defRPr/>
              </a:pPr>
              <a:t>‹#›</a:t>
            </a:fld>
            <a:endParaRPr lang="en-GB" altLang="pl-PL"/>
          </a:p>
        </p:txBody>
      </p:sp>
    </p:spTree>
    <p:extLst>
      <p:ext uri="{BB962C8B-B14F-4D97-AF65-F5344CB8AC3E}">
        <p14:creationId xmlns:p14="http://schemas.microsoft.com/office/powerpoint/2010/main" val="7385948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image" Target="../media/image4.png"/><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image" Target="../media/image3.jpeg"/><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theme" Target="../theme/theme2.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auto">
          <a:xfrm>
            <a:off x="6715125" y="5214938"/>
            <a:ext cx="21431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marL="158750" indent="-158750">
              <a:tabLst>
                <a:tab pos="158750" algn="l"/>
                <a:tab pos="606425"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Lst>
              <a:defRPr>
                <a:solidFill>
                  <a:schemeClr val="bg1"/>
                </a:solidFill>
                <a:latin typeface="Arial" panose="020B0604020202020204" pitchFamily="34" charset="0"/>
                <a:cs typeface="Lucida Sans Unicode" panose="020B0602030504020204" pitchFamily="34" charset="0"/>
              </a:defRPr>
            </a:lvl1pPr>
            <a:lvl2pPr marL="742950" indent="-285750">
              <a:tabLst>
                <a:tab pos="158750" algn="l"/>
                <a:tab pos="606425"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Lst>
              <a:defRPr>
                <a:solidFill>
                  <a:schemeClr val="bg1"/>
                </a:solidFill>
                <a:latin typeface="Arial" panose="020B0604020202020204" pitchFamily="34" charset="0"/>
                <a:cs typeface="Lucida Sans Unicode" panose="020B0602030504020204" pitchFamily="34" charset="0"/>
              </a:defRPr>
            </a:lvl2pPr>
            <a:lvl3pPr marL="1143000" indent="-228600">
              <a:tabLst>
                <a:tab pos="158750" algn="l"/>
                <a:tab pos="606425"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Lst>
              <a:defRPr>
                <a:solidFill>
                  <a:schemeClr val="bg1"/>
                </a:solidFill>
                <a:latin typeface="Arial" panose="020B0604020202020204" pitchFamily="34" charset="0"/>
                <a:cs typeface="Lucida Sans Unicode" panose="020B0602030504020204" pitchFamily="34" charset="0"/>
              </a:defRPr>
            </a:lvl3pPr>
            <a:lvl4pPr marL="1600200" indent="-228600">
              <a:tabLst>
                <a:tab pos="158750" algn="l"/>
                <a:tab pos="606425"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Lst>
              <a:defRPr>
                <a:solidFill>
                  <a:schemeClr val="bg1"/>
                </a:solidFill>
                <a:latin typeface="Arial" panose="020B0604020202020204" pitchFamily="34" charset="0"/>
                <a:cs typeface="Lucida Sans Unicode" panose="020B0602030504020204" pitchFamily="34" charset="0"/>
              </a:defRPr>
            </a:lvl4pPr>
            <a:lvl5pPr marL="2057400" indent="-228600">
              <a:tabLst>
                <a:tab pos="158750" algn="l"/>
                <a:tab pos="606425"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Lst>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tabLst>
                <a:tab pos="158750" algn="l"/>
                <a:tab pos="606425"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Lst>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tabLst>
                <a:tab pos="158750" algn="l"/>
                <a:tab pos="606425"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Lst>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tabLst>
                <a:tab pos="158750" algn="l"/>
                <a:tab pos="606425"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Lst>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tabLst>
                <a:tab pos="158750" algn="l"/>
                <a:tab pos="606425"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Lst>
              <a:defRPr>
                <a:solidFill>
                  <a:schemeClr val="bg1"/>
                </a:solidFill>
                <a:latin typeface="Arial" panose="020B0604020202020204" pitchFamily="34" charset="0"/>
                <a:cs typeface="Lucida Sans Unicode" panose="020B0602030504020204" pitchFamily="34" charset="0"/>
              </a:defRPr>
            </a:lvl9pPr>
          </a:lstStyle>
          <a:p>
            <a:pPr algn="ctr" eaLnBrk="1" hangingPunct="1">
              <a:spcBef>
                <a:spcPts val="250"/>
              </a:spcBef>
              <a:buClr>
                <a:srgbClr val="F68220"/>
              </a:buClr>
              <a:buSzPct val="100000"/>
              <a:buFont typeface="Arial" panose="020B0604020202020204" pitchFamily="34" charset="0"/>
              <a:buNone/>
            </a:pPr>
            <a:endParaRPr lang="pl-PL" altLang="pl-PL" sz="1000">
              <a:solidFill>
                <a:srgbClr val="FFFFFF"/>
              </a:solidFill>
            </a:endParaRPr>
          </a:p>
          <a:p>
            <a:pPr algn="ctr" eaLnBrk="1" hangingPunct="1">
              <a:spcBef>
                <a:spcPts val="250"/>
              </a:spcBef>
              <a:buClr>
                <a:srgbClr val="F68220"/>
              </a:buClr>
              <a:buSzPct val="100000"/>
              <a:buFont typeface="Arial" panose="020B0604020202020204" pitchFamily="34" charset="0"/>
              <a:buNone/>
            </a:pPr>
            <a:endParaRPr lang="en-GB" altLang="pl-PL" sz="1000">
              <a:solidFill>
                <a:srgbClr val="FFFFFF"/>
              </a:solidFill>
            </a:endParaRPr>
          </a:p>
        </p:txBody>
      </p:sp>
      <p:sp>
        <p:nvSpPr>
          <p:cNvPr id="3" name="Text Box 4"/>
          <p:cNvSpPr txBox="1">
            <a:spLocks noChangeArrowheads="1"/>
          </p:cNvSpPr>
          <p:nvPr userDrawn="1"/>
        </p:nvSpPr>
        <p:spPr bwMode="auto">
          <a:xfrm>
            <a:off x="142875" y="6286500"/>
            <a:ext cx="2643188"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bg1"/>
                </a:solidFill>
                <a:latin typeface="Arial" panose="020B0604020202020204" pitchFamily="34" charset="0"/>
                <a:cs typeface="Lucida Sans Unicode" panose="020B0602030504020204" pitchFamily="34" charset="0"/>
              </a:defRPr>
            </a:lvl1pPr>
            <a:lvl2pPr marL="742950" indent="-285750">
              <a:defRPr>
                <a:solidFill>
                  <a:schemeClr val="bg1"/>
                </a:solidFill>
                <a:latin typeface="Arial" panose="020B0604020202020204" pitchFamily="34" charset="0"/>
                <a:cs typeface="Lucida Sans Unicode" panose="020B0602030504020204" pitchFamily="34" charset="0"/>
              </a:defRPr>
            </a:lvl2pPr>
            <a:lvl3pPr marL="1143000" indent="-228600">
              <a:defRPr>
                <a:solidFill>
                  <a:schemeClr val="bg1"/>
                </a:solidFill>
                <a:latin typeface="Arial" panose="020B0604020202020204" pitchFamily="34" charset="0"/>
                <a:cs typeface="Lucida Sans Unicode" panose="020B0602030504020204" pitchFamily="34" charset="0"/>
              </a:defRPr>
            </a:lvl3pPr>
            <a:lvl4pPr marL="1600200" indent="-228600">
              <a:defRPr>
                <a:solidFill>
                  <a:schemeClr val="bg1"/>
                </a:solidFill>
                <a:latin typeface="Arial" panose="020B0604020202020204" pitchFamily="34" charset="0"/>
                <a:cs typeface="Lucida Sans Unicode" panose="020B0602030504020204" pitchFamily="34" charset="0"/>
              </a:defRPr>
            </a:lvl4pPr>
            <a:lvl5pPr marL="2057400" indent="-228600">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buClr>
                <a:srgbClr val="5E5F60"/>
              </a:buClr>
              <a:buSzPct val="100000"/>
              <a:buFont typeface="Arial" panose="020B0604020202020204" pitchFamily="34" charset="0"/>
              <a:buNone/>
            </a:pPr>
            <a:endParaRPr lang="pl-PL" altLang="pl-PL"/>
          </a:p>
        </p:txBody>
      </p:sp>
      <p:sp>
        <p:nvSpPr>
          <p:cNvPr id="4" name="Rectangle 11"/>
          <p:cNvSpPr>
            <a:spLocks noChangeArrowheads="1"/>
          </p:cNvSpPr>
          <p:nvPr userDrawn="1"/>
        </p:nvSpPr>
        <p:spPr bwMode="auto">
          <a:xfrm>
            <a:off x="-12700" y="1268413"/>
            <a:ext cx="9156700" cy="4537075"/>
          </a:xfrm>
          <a:prstGeom prst="rect">
            <a:avLst/>
          </a:prstGeom>
          <a:solidFill>
            <a:srgbClr val="AE0F0A">
              <a:alpha val="9058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cs typeface="Lucida Sans Unicode" panose="020B0602030504020204" pitchFamily="34" charset="0"/>
              </a:defRPr>
            </a:lvl1pPr>
            <a:lvl2pPr marL="742950" indent="-285750">
              <a:defRPr>
                <a:solidFill>
                  <a:schemeClr val="bg1"/>
                </a:solidFill>
                <a:latin typeface="Arial" panose="020B0604020202020204" pitchFamily="34" charset="0"/>
                <a:cs typeface="Lucida Sans Unicode" panose="020B0602030504020204" pitchFamily="34" charset="0"/>
              </a:defRPr>
            </a:lvl2pPr>
            <a:lvl3pPr marL="1143000" indent="-228600">
              <a:defRPr>
                <a:solidFill>
                  <a:schemeClr val="bg1"/>
                </a:solidFill>
                <a:latin typeface="Arial" panose="020B0604020202020204" pitchFamily="34" charset="0"/>
                <a:cs typeface="Lucida Sans Unicode" panose="020B0602030504020204" pitchFamily="34" charset="0"/>
              </a:defRPr>
            </a:lvl3pPr>
            <a:lvl4pPr marL="1600200" indent="-228600">
              <a:defRPr>
                <a:solidFill>
                  <a:schemeClr val="bg1"/>
                </a:solidFill>
                <a:latin typeface="Arial" panose="020B0604020202020204" pitchFamily="34" charset="0"/>
                <a:cs typeface="Lucida Sans Unicode" panose="020B0602030504020204" pitchFamily="34" charset="0"/>
              </a:defRPr>
            </a:lvl4pPr>
            <a:lvl5pPr marL="2057400" indent="-228600">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endParaRPr lang="pl-PL" altLang="pl-PL"/>
          </a:p>
        </p:txBody>
      </p:sp>
      <p:sp>
        <p:nvSpPr>
          <p:cNvPr id="5" name="Rectangle 9"/>
          <p:cNvSpPr>
            <a:spLocks noChangeArrowheads="1"/>
          </p:cNvSpPr>
          <p:nvPr userDrawn="1"/>
        </p:nvSpPr>
        <p:spPr bwMode="auto">
          <a:xfrm>
            <a:off x="3089486" y="0"/>
            <a:ext cx="2952328" cy="1914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cs typeface="Lucida Sans Unicode" panose="020B0602030504020204" pitchFamily="34" charset="0"/>
              </a:defRPr>
            </a:lvl1pPr>
            <a:lvl2pPr marL="742950" indent="-285750">
              <a:defRPr>
                <a:solidFill>
                  <a:schemeClr val="bg1"/>
                </a:solidFill>
                <a:latin typeface="Arial" panose="020B0604020202020204" pitchFamily="34" charset="0"/>
                <a:cs typeface="Lucida Sans Unicode" panose="020B0602030504020204" pitchFamily="34" charset="0"/>
              </a:defRPr>
            </a:lvl2pPr>
            <a:lvl3pPr marL="1143000" indent="-228600">
              <a:defRPr>
                <a:solidFill>
                  <a:schemeClr val="bg1"/>
                </a:solidFill>
                <a:latin typeface="Arial" panose="020B0604020202020204" pitchFamily="34" charset="0"/>
                <a:cs typeface="Lucida Sans Unicode" panose="020B0602030504020204" pitchFamily="34" charset="0"/>
              </a:defRPr>
            </a:lvl3pPr>
            <a:lvl4pPr marL="1600200" indent="-228600">
              <a:defRPr>
                <a:solidFill>
                  <a:schemeClr val="bg1"/>
                </a:solidFill>
                <a:latin typeface="Arial" panose="020B0604020202020204" pitchFamily="34" charset="0"/>
                <a:cs typeface="Lucida Sans Unicode" panose="020B0602030504020204" pitchFamily="34" charset="0"/>
              </a:defRPr>
            </a:lvl4pPr>
            <a:lvl5pPr marL="2057400" indent="-228600">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endParaRPr lang="pl-PL" altLang="pl-PL"/>
          </a:p>
        </p:txBody>
      </p:sp>
      <p:sp>
        <p:nvSpPr>
          <p:cNvPr id="6" name="Prostokąt 1"/>
          <p:cNvSpPr>
            <a:spLocks noChangeArrowheads="1"/>
          </p:cNvSpPr>
          <p:nvPr userDrawn="1"/>
        </p:nvSpPr>
        <p:spPr bwMode="auto">
          <a:xfrm>
            <a:off x="1588" y="0"/>
            <a:ext cx="9156700" cy="1268413"/>
          </a:xfrm>
          <a:prstGeom prst="rect">
            <a:avLst/>
          </a:prstGeom>
          <a:solidFill>
            <a:schemeClr val="bg1">
              <a:alpha val="9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cs typeface="Lucida Sans Unicode" panose="020B0602030504020204" pitchFamily="34" charset="0"/>
              </a:defRPr>
            </a:lvl1pPr>
            <a:lvl2pPr marL="742950" indent="-285750">
              <a:defRPr>
                <a:solidFill>
                  <a:schemeClr val="bg1"/>
                </a:solidFill>
                <a:latin typeface="Arial" panose="020B0604020202020204" pitchFamily="34" charset="0"/>
                <a:cs typeface="Lucida Sans Unicode" panose="020B0602030504020204" pitchFamily="34" charset="0"/>
              </a:defRPr>
            </a:lvl2pPr>
            <a:lvl3pPr marL="1143000" indent="-228600">
              <a:defRPr>
                <a:solidFill>
                  <a:schemeClr val="bg1"/>
                </a:solidFill>
                <a:latin typeface="Arial" panose="020B0604020202020204" pitchFamily="34" charset="0"/>
                <a:cs typeface="Lucida Sans Unicode" panose="020B0602030504020204" pitchFamily="34" charset="0"/>
              </a:defRPr>
            </a:lvl3pPr>
            <a:lvl4pPr marL="1600200" indent="-228600">
              <a:defRPr>
                <a:solidFill>
                  <a:schemeClr val="bg1"/>
                </a:solidFill>
                <a:latin typeface="Arial" panose="020B0604020202020204" pitchFamily="34" charset="0"/>
                <a:cs typeface="Lucida Sans Unicode" panose="020B0602030504020204" pitchFamily="34" charset="0"/>
              </a:defRPr>
            </a:lvl4pPr>
            <a:lvl5pPr marL="2057400" indent="-228600">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buClr>
                <a:srgbClr val="5E5F60"/>
              </a:buClr>
              <a:buSzPct val="100000"/>
              <a:buFont typeface="Arial" panose="020B0604020202020204" pitchFamily="34" charset="0"/>
              <a:buNone/>
            </a:pPr>
            <a:endParaRPr lang="pl-PL" altLang="pl-PL"/>
          </a:p>
        </p:txBody>
      </p:sp>
      <p:pic>
        <p:nvPicPr>
          <p:cNvPr id="7" name="Obraz 4"/>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3512438" y="207963"/>
            <a:ext cx="2161306"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rostokąt 1"/>
          <p:cNvSpPr>
            <a:spLocks noChangeArrowheads="1"/>
          </p:cNvSpPr>
          <p:nvPr userDrawn="1"/>
        </p:nvSpPr>
        <p:spPr bwMode="auto">
          <a:xfrm>
            <a:off x="-12700" y="5805488"/>
            <a:ext cx="9156700" cy="1060450"/>
          </a:xfrm>
          <a:prstGeom prst="rect">
            <a:avLst/>
          </a:prstGeom>
          <a:solidFill>
            <a:schemeClr val="bg1">
              <a:alpha val="9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cs typeface="Lucida Sans Unicode" panose="020B0602030504020204" pitchFamily="34" charset="0"/>
              </a:defRPr>
            </a:lvl1pPr>
            <a:lvl2pPr marL="742950" indent="-285750">
              <a:defRPr>
                <a:solidFill>
                  <a:schemeClr val="bg1"/>
                </a:solidFill>
                <a:latin typeface="Arial" panose="020B0604020202020204" pitchFamily="34" charset="0"/>
                <a:cs typeface="Lucida Sans Unicode" panose="020B0602030504020204" pitchFamily="34" charset="0"/>
              </a:defRPr>
            </a:lvl2pPr>
            <a:lvl3pPr marL="1143000" indent="-228600">
              <a:defRPr>
                <a:solidFill>
                  <a:schemeClr val="bg1"/>
                </a:solidFill>
                <a:latin typeface="Arial" panose="020B0604020202020204" pitchFamily="34" charset="0"/>
                <a:cs typeface="Lucida Sans Unicode" panose="020B0602030504020204" pitchFamily="34" charset="0"/>
              </a:defRPr>
            </a:lvl3pPr>
            <a:lvl4pPr marL="1600200" indent="-228600">
              <a:defRPr>
                <a:solidFill>
                  <a:schemeClr val="bg1"/>
                </a:solidFill>
                <a:latin typeface="Arial" panose="020B0604020202020204" pitchFamily="34" charset="0"/>
                <a:cs typeface="Lucida Sans Unicode" panose="020B0602030504020204" pitchFamily="34" charset="0"/>
              </a:defRPr>
            </a:lvl4pPr>
            <a:lvl5pPr marL="2057400" indent="-228600">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eaLnBrk="1" hangingPunct="1">
              <a:buClr>
                <a:srgbClr val="5E5F60"/>
              </a:buClr>
              <a:buSzPct val="100000"/>
              <a:buFont typeface="Arial" panose="020B0604020202020204" pitchFamily="34" charset="0"/>
              <a:buNone/>
            </a:pPr>
            <a:endParaRPr lang="pl-PL" altLang="pl-PL"/>
          </a:p>
        </p:txBody>
      </p:sp>
      <p:sp>
        <p:nvSpPr>
          <p:cNvPr id="10" name="pole tekstowe 11"/>
          <p:cNvSpPr txBox="1">
            <a:spLocks noChangeArrowheads="1"/>
          </p:cNvSpPr>
          <p:nvPr userDrawn="1"/>
        </p:nvSpPr>
        <p:spPr bwMode="auto">
          <a:xfrm>
            <a:off x="7020272" y="6045144"/>
            <a:ext cx="19716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panose="020B0604020202020204" pitchFamily="34" charset="0"/>
                <a:cs typeface="Lucida Sans Unicode" panose="020B0602030504020204" pitchFamily="34" charset="0"/>
              </a:defRPr>
            </a:lvl1pPr>
            <a:lvl2pPr marL="742950" indent="-285750">
              <a:defRPr>
                <a:solidFill>
                  <a:schemeClr val="bg1"/>
                </a:solidFill>
                <a:latin typeface="Arial" panose="020B0604020202020204" pitchFamily="34" charset="0"/>
                <a:cs typeface="Lucida Sans Unicode" panose="020B0602030504020204" pitchFamily="34" charset="0"/>
              </a:defRPr>
            </a:lvl2pPr>
            <a:lvl3pPr marL="1143000" indent="-228600">
              <a:defRPr>
                <a:solidFill>
                  <a:schemeClr val="bg1"/>
                </a:solidFill>
                <a:latin typeface="Arial" panose="020B0604020202020204" pitchFamily="34" charset="0"/>
                <a:cs typeface="Lucida Sans Unicode" panose="020B0602030504020204" pitchFamily="34" charset="0"/>
              </a:defRPr>
            </a:lvl3pPr>
            <a:lvl4pPr marL="1600200" indent="-228600">
              <a:defRPr>
                <a:solidFill>
                  <a:schemeClr val="bg1"/>
                </a:solidFill>
                <a:latin typeface="Arial" panose="020B0604020202020204" pitchFamily="34" charset="0"/>
                <a:cs typeface="Lucida Sans Unicode" panose="020B0602030504020204" pitchFamily="34" charset="0"/>
              </a:defRPr>
            </a:lvl4pPr>
            <a:lvl5pPr marL="2057400" indent="-228600">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cs typeface="Lucida Sans Unicode" panose="020B0602030504020204" pitchFamily="34" charset="0"/>
              </a:defRPr>
            </a:lvl9pPr>
          </a:lstStyle>
          <a:p>
            <a:pPr algn="ctr"/>
            <a:r>
              <a:rPr lang="pl-PL" altLang="pl-PL" sz="800" dirty="0" smtClean="0">
                <a:solidFill>
                  <a:schemeClr val="tx1"/>
                </a:solidFill>
              </a:rPr>
              <a:t>Urząd Ochrony Danych </a:t>
            </a:r>
            <a:r>
              <a:rPr lang="pl-PL" altLang="pl-PL" sz="800" dirty="0">
                <a:solidFill>
                  <a:schemeClr val="tx1"/>
                </a:solidFill>
              </a:rPr>
              <a:t>Osobowych </a:t>
            </a:r>
          </a:p>
          <a:p>
            <a:pPr algn="ctr"/>
            <a:r>
              <a:rPr lang="pl-PL" altLang="pl-PL" sz="800" dirty="0">
                <a:solidFill>
                  <a:schemeClr val="tx1"/>
                </a:solidFill>
              </a:rPr>
              <a:t>ul. Stawki 2, 00-193 Warszawa </a:t>
            </a:r>
          </a:p>
          <a:p>
            <a:pPr algn="ctr"/>
            <a:r>
              <a:rPr lang="pl-PL" altLang="pl-PL" sz="800" dirty="0" smtClean="0">
                <a:solidFill>
                  <a:schemeClr val="tx1"/>
                </a:solidFill>
              </a:rPr>
              <a:t>www.uodo.gov.pl </a:t>
            </a:r>
            <a:endParaRPr lang="pl-PL" altLang="pl-PL" sz="800" dirty="0">
              <a:solidFill>
                <a:schemeClr val="tx1"/>
              </a:solidFill>
            </a:endParaRPr>
          </a:p>
          <a:p>
            <a:pPr algn="ctr"/>
            <a:r>
              <a:rPr lang="pl-PL" altLang="pl-PL" sz="800" dirty="0" smtClean="0">
                <a:solidFill>
                  <a:schemeClr val="tx1"/>
                </a:solidFill>
              </a:rPr>
              <a:t>kancelaria@uodo.gov.pl </a:t>
            </a:r>
            <a:endParaRPr lang="pl-PL" altLang="pl-PL" sz="800" b="1" dirty="0">
              <a:solidFill>
                <a:schemeClr val="tx1"/>
              </a:solidFill>
            </a:endParaRPr>
          </a:p>
        </p:txBody>
      </p:sp>
    </p:spTree>
    <p:extLst>
      <p:ext uri="{BB962C8B-B14F-4D97-AF65-F5344CB8AC3E}">
        <p14:creationId xmlns:p14="http://schemas.microsoft.com/office/powerpoint/2010/main" val="3850101700"/>
      </p:ext>
    </p:extLst>
  </p:cSld>
  <p:clrMap bg1="lt1" tx1="dk1" bg2="lt2" tx2="dk2" accent1="accent1" accent2="accent2" accent3="accent3" accent4="accent4" accent5="accent5" accent6="accent6" hlink="hlink" folHlink="folHlink"/>
  <p:sldLayoutIdLst>
    <p:sldLayoutId id="2147483661" r:id="rId1"/>
    <p:sldLayoutId id="2147483664" r:id="rId2"/>
  </p:sldLayoutIdLst>
  <p:timing>
    <p:tnLst>
      <p:par>
        <p:cTn id="1" dur="indefinite" restart="never" nodeType="tmRoot"/>
      </p:par>
    </p:tnLst>
  </p:timing>
  <p:hf hdr="0" ftr="0" dt="0"/>
  <p:txStyles>
    <p:titleStyle>
      <a:lvl1pPr algn="l" defTabSz="449263" rtl="0" eaLnBrk="0" fontAlgn="base" hangingPunct="0">
        <a:spcBef>
          <a:spcPct val="0"/>
        </a:spcBef>
        <a:spcAft>
          <a:spcPct val="0"/>
        </a:spcAft>
        <a:buClr>
          <a:srgbClr val="F68220"/>
        </a:buClr>
        <a:buSzPct val="100000"/>
        <a:buFont typeface="Times New Roman" panose="02020603050405020304" pitchFamily="18" charset="0"/>
        <a:defRPr sz="2200">
          <a:solidFill>
            <a:srgbClr val="F68220"/>
          </a:solidFill>
          <a:latin typeface="+mj-lt"/>
          <a:ea typeface="+mj-ea"/>
          <a:cs typeface="+mj-cs"/>
        </a:defRPr>
      </a:lvl1pPr>
      <a:lvl2pPr algn="l" defTabSz="449263" rtl="0" eaLnBrk="0" fontAlgn="base" hangingPunct="0">
        <a:spcBef>
          <a:spcPct val="0"/>
        </a:spcBef>
        <a:spcAft>
          <a:spcPct val="0"/>
        </a:spcAft>
        <a:buClr>
          <a:srgbClr val="F68220"/>
        </a:buClr>
        <a:buSzPct val="100000"/>
        <a:buFont typeface="Times New Roman" panose="02020603050405020304" pitchFamily="18" charset="0"/>
        <a:defRPr sz="2200">
          <a:solidFill>
            <a:srgbClr val="F68220"/>
          </a:solidFill>
          <a:latin typeface="Times New Roman" pitchFamily="16" charset="0"/>
          <a:ea typeface="Lucida Sans Unicode" charset="0"/>
          <a:cs typeface="Lucida Sans Unicode" charset="0"/>
        </a:defRPr>
      </a:lvl2pPr>
      <a:lvl3pPr algn="l" defTabSz="449263" rtl="0" eaLnBrk="0" fontAlgn="base" hangingPunct="0">
        <a:spcBef>
          <a:spcPct val="0"/>
        </a:spcBef>
        <a:spcAft>
          <a:spcPct val="0"/>
        </a:spcAft>
        <a:buClr>
          <a:srgbClr val="F68220"/>
        </a:buClr>
        <a:buSzPct val="100000"/>
        <a:buFont typeface="Times New Roman" panose="02020603050405020304" pitchFamily="18" charset="0"/>
        <a:defRPr sz="2200">
          <a:solidFill>
            <a:srgbClr val="F68220"/>
          </a:solidFill>
          <a:latin typeface="Times New Roman" pitchFamily="16" charset="0"/>
          <a:ea typeface="Lucida Sans Unicode" charset="0"/>
          <a:cs typeface="Lucida Sans Unicode" charset="0"/>
        </a:defRPr>
      </a:lvl3pPr>
      <a:lvl4pPr algn="l" defTabSz="449263" rtl="0" eaLnBrk="0" fontAlgn="base" hangingPunct="0">
        <a:spcBef>
          <a:spcPct val="0"/>
        </a:spcBef>
        <a:spcAft>
          <a:spcPct val="0"/>
        </a:spcAft>
        <a:buClr>
          <a:srgbClr val="F68220"/>
        </a:buClr>
        <a:buSzPct val="100000"/>
        <a:buFont typeface="Times New Roman" panose="02020603050405020304" pitchFamily="18" charset="0"/>
        <a:defRPr sz="2200">
          <a:solidFill>
            <a:srgbClr val="F68220"/>
          </a:solidFill>
          <a:latin typeface="Times New Roman" pitchFamily="16" charset="0"/>
          <a:ea typeface="Lucida Sans Unicode" charset="0"/>
          <a:cs typeface="Lucida Sans Unicode" charset="0"/>
        </a:defRPr>
      </a:lvl4pPr>
      <a:lvl5pPr algn="l" defTabSz="449263" rtl="0" eaLnBrk="0" fontAlgn="base" hangingPunct="0">
        <a:spcBef>
          <a:spcPct val="0"/>
        </a:spcBef>
        <a:spcAft>
          <a:spcPct val="0"/>
        </a:spcAft>
        <a:buClr>
          <a:srgbClr val="F68220"/>
        </a:buClr>
        <a:buSzPct val="100000"/>
        <a:buFont typeface="Times New Roman" panose="02020603050405020304" pitchFamily="18" charset="0"/>
        <a:defRPr sz="2200">
          <a:solidFill>
            <a:srgbClr val="F68220"/>
          </a:solidFill>
          <a:latin typeface="Times New Roman" pitchFamily="16" charset="0"/>
          <a:ea typeface="Lucida Sans Unicode" charset="0"/>
          <a:cs typeface="Lucida Sans Unicode" charset="0"/>
        </a:defRPr>
      </a:lvl5pPr>
      <a:lvl6pPr marL="457200" algn="l" defTabSz="449263" rtl="0" eaLnBrk="0" fontAlgn="base" hangingPunct="0">
        <a:spcBef>
          <a:spcPct val="0"/>
        </a:spcBef>
        <a:spcAft>
          <a:spcPct val="0"/>
        </a:spcAft>
        <a:buClr>
          <a:srgbClr val="F68220"/>
        </a:buClr>
        <a:buSzPct val="100000"/>
        <a:buFont typeface="Times New Roman" pitchFamily="16" charset="0"/>
        <a:defRPr sz="2200">
          <a:solidFill>
            <a:srgbClr val="F68220"/>
          </a:solidFill>
          <a:latin typeface="Times New Roman" pitchFamily="16" charset="0"/>
          <a:ea typeface="Lucida Sans Unicode" charset="0"/>
          <a:cs typeface="Lucida Sans Unicode" charset="0"/>
        </a:defRPr>
      </a:lvl6pPr>
      <a:lvl7pPr marL="914400" algn="l" defTabSz="449263" rtl="0" eaLnBrk="0" fontAlgn="base" hangingPunct="0">
        <a:spcBef>
          <a:spcPct val="0"/>
        </a:spcBef>
        <a:spcAft>
          <a:spcPct val="0"/>
        </a:spcAft>
        <a:buClr>
          <a:srgbClr val="F68220"/>
        </a:buClr>
        <a:buSzPct val="100000"/>
        <a:buFont typeface="Times New Roman" pitchFamily="16" charset="0"/>
        <a:defRPr sz="2200">
          <a:solidFill>
            <a:srgbClr val="F68220"/>
          </a:solidFill>
          <a:latin typeface="Times New Roman" pitchFamily="16" charset="0"/>
          <a:ea typeface="Lucida Sans Unicode" charset="0"/>
          <a:cs typeface="Lucida Sans Unicode" charset="0"/>
        </a:defRPr>
      </a:lvl7pPr>
      <a:lvl8pPr marL="1371600" algn="l" defTabSz="449263" rtl="0" eaLnBrk="0" fontAlgn="base" hangingPunct="0">
        <a:spcBef>
          <a:spcPct val="0"/>
        </a:spcBef>
        <a:spcAft>
          <a:spcPct val="0"/>
        </a:spcAft>
        <a:buClr>
          <a:srgbClr val="F68220"/>
        </a:buClr>
        <a:buSzPct val="100000"/>
        <a:buFont typeface="Times New Roman" pitchFamily="16" charset="0"/>
        <a:defRPr sz="2200">
          <a:solidFill>
            <a:srgbClr val="F68220"/>
          </a:solidFill>
          <a:latin typeface="Times New Roman" pitchFamily="16" charset="0"/>
          <a:ea typeface="Lucida Sans Unicode" charset="0"/>
          <a:cs typeface="Lucida Sans Unicode" charset="0"/>
        </a:defRPr>
      </a:lvl8pPr>
      <a:lvl9pPr marL="1828800" algn="l" defTabSz="449263" rtl="0" eaLnBrk="0" fontAlgn="base" hangingPunct="0">
        <a:spcBef>
          <a:spcPct val="0"/>
        </a:spcBef>
        <a:spcAft>
          <a:spcPct val="0"/>
        </a:spcAft>
        <a:buClr>
          <a:srgbClr val="F68220"/>
        </a:buClr>
        <a:buSzPct val="100000"/>
        <a:buFont typeface="Times New Roman" pitchFamily="16" charset="0"/>
        <a:defRPr sz="2200">
          <a:solidFill>
            <a:srgbClr val="F68220"/>
          </a:solidFill>
          <a:latin typeface="Times New Roman" pitchFamily="16" charset="0"/>
          <a:ea typeface="Lucida Sans Unicode" charset="0"/>
          <a:cs typeface="Lucida Sans Unicode" charset="0"/>
        </a:defRPr>
      </a:lvl9pPr>
    </p:titleStyle>
    <p:bodyStyle>
      <a:lvl1pPr marL="158750" indent="-158750" algn="l" defTabSz="449263" rtl="0" eaLnBrk="0" fontAlgn="base" hangingPunct="0">
        <a:spcBef>
          <a:spcPts val="500"/>
        </a:spcBef>
        <a:spcAft>
          <a:spcPct val="0"/>
        </a:spcAft>
        <a:buClr>
          <a:srgbClr val="F68220"/>
        </a:buClr>
        <a:buSzPct val="100000"/>
        <a:buFont typeface="Arial" panose="020B0604020202020204" pitchFamily="34" charset="0"/>
        <a:buChar char="•"/>
        <a:defRPr sz="2000">
          <a:solidFill>
            <a:srgbClr val="5E5F60"/>
          </a:solidFill>
          <a:latin typeface="+mn-lt"/>
          <a:ea typeface="+mn-ea"/>
          <a:cs typeface="+mn-cs"/>
        </a:defRPr>
      </a:lvl1pPr>
      <a:lvl2pPr marL="339725" indent="-165100" algn="l" defTabSz="449263" rtl="0" eaLnBrk="0" fontAlgn="base" hangingPunct="0">
        <a:spcBef>
          <a:spcPts val="450"/>
        </a:spcBef>
        <a:spcAft>
          <a:spcPct val="0"/>
        </a:spcAft>
        <a:buClr>
          <a:srgbClr val="F68220"/>
        </a:buClr>
        <a:buSzPct val="100000"/>
        <a:buFont typeface="Arial" panose="020B0604020202020204" pitchFamily="34" charset="0"/>
        <a:buChar char="–"/>
        <a:defRPr>
          <a:solidFill>
            <a:srgbClr val="5E5F60"/>
          </a:solidFill>
          <a:latin typeface="+mn-lt"/>
          <a:ea typeface="+mn-ea"/>
          <a:cs typeface="+mn-cs"/>
        </a:defRPr>
      </a:lvl2pPr>
      <a:lvl3pPr marL="520700" indent="-160338" algn="l" defTabSz="449263" rtl="0" eaLnBrk="0" fontAlgn="base" hangingPunct="0">
        <a:spcBef>
          <a:spcPts val="400"/>
        </a:spcBef>
        <a:spcAft>
          <a:spcPct val="0"/>
        </a:spcAft>
        <a:buClr>
          <a:srgbClr val="F68220"/>
        </a:buClr>
        <a:buSzPct val="100000"/>
        <a:buFont typeface="Arial" panose="020B0604020202020204" pitchFamily="34" charset="0"/>
        <a:buChar char="•"/>
        <a:defRPr sz="1600">
          <a:solidFill>
            <a:srgbClr val="5E5F60"/>
          </a:solidFill>
          <a:latin typeface="+mn-lt"/>
          <a:ea typeface="+mn-ea"/>
          <a:cs typeface="+mn-cs"/>
        </a:defRPr>
      </a:lvl3pPr>
      <a:lvl4pPr marL="692150" indent="-158750" algn="l" defTabSz="449263" rtl="0"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mn-lt"/>
          <a:ea typeface="+mn-ea"/>
          <a:cs typeface="+mn-cs"/>
        </a:defRPr>
      </a:lvl4pPr>
      <a:lvl5pPr marL="873125" indent="-171450" algn="l" defTabSz="449263" rtl="0"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mn-lt"/>
          <a:ea typeface="+mn-ea"/>
          <a:cs typeface="+mn-cs"/>
        </a:defRPr>
      </a:lvl5pPr>
      <a:lvl6pPr marL="1330325" indent="-171450" algn="l" defTabSz="449263" rtl="0" eaLnBrk="0" fontAlgn="base" hangingPunct="0">
        <a:spcBef>
          <a:spcPts val="350"/>
        </a:spcBef>
        <a:spcAft>
          <a:spcPct val="0"/>
        </a:spcAft>
        <a:buClr>
          <a:srgbClr val="F68220"/>
        </a:buClr>
        <a:buSzPct val="100000"/>
        <a:buFont typeface="Arial" charset="0"/>
        <a:buChar char="»"/>
        <a:defRPr sz="1400">
          <a:solidFill>
            <a:srgbClr val="5E5F60"/>
          </a:solidFill>
          <a:latin typeface="+mn-lt"/>
          <a:ea typeface="+mn-ea"/>
          <a:cs typeface="+mn-cs"/>
        </a:defRPr>
      </a:lvl6pPr>
      <a:lvl7pPr marL="1787525" indent="-171450" algn="l" defTabSz="449263" rtl="0" eaLnBrk="0" fontAlgn="base" hangingPunct="0">
        <a:spcBef>
          <a:spcPts val="350"/>
        </a:spcBef>
        <a:spcAft>
          <a:spcPct val="0"/>
        </a:spcAft>
        <a:buClr>
          <a:srgbClr val="F68220"/>
        </a:buClr>
        <a:buSzPct val="100000"/>
        <a:buFont typeface="Arial" charset="0"/>
        <a:buChar char="»"/>
        <a:defRPr sz="1400">
          <a:solidFill>
            <a:srgbClr val="5E5F60"/>
          </a:solidFill>
          <a:latin typeface="+mn-lt"/>
          <a:ea typeface="+mn-ea"/>
          <a:cs typeface="+mn-cs"/>
        </a:defRPr>
      </a:lvl7pPr>
      <a:lvl8pPr marL="2244725" indent="-171450" algn="l" defTabSz="449263" rtl="0" eaLnBrk="0" fontAlgn="base" hangingPunct="0">
        <a:spcBef>
          <a:spcPts val="350"/>
        </a:spcBef>
        <a:spcAft>
          <a:spcPct val="0"/>
        </a:spcAft>
        <a:buClr>
          <a:srgbClr val="F68220"/>
        </a:buClr>
        <a:buSzPct val="100000"/>
        <a:buFont typeface="Arial" charset="0"/>
        <a:buChar char="»"/>
        <a:defRPr sz="1400">
          <a:solidFill>
            <a:srgbClr val="5E5F60"/>
          </a:solidFill>
          <a:latin typeface="+mn-lt"/>
          <a:ea typeface="+mn-ea"/>
          <a:cs typeface="+mn-cs"/>
        </a:defRPr>
      </a:lvl8pPr>
      <a:lvl9pPr marL="2701925" indent="-171450" algn="l" defTabSz="449263" rtl="0" eaLnBrk="0" fontAlgn="base" hangingPunct="0">
        <a:spcBef>
          <a:spcPts val="350"/>
        </a:spcBef>
        <a:spcAft>
          <a:spcPct val="0"/>
        </a:spcAft>
        <a:buClr>
          <a:srgbClr val="F68220"/>
        </a:buClr>
        <a:buSzPct val="100000"/>
        <a:buFont typeface="Arial" charset="0"/>
        <a:buChar char="»"/>
        <a:defRPr sz="1400">
          <a:solidFill>
            <a:srgbClr val="5E5F60"/>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24"/>
          <a:srcRect/>
          <a:stretch>
            <a:fillRect/>
          </a:stretch>
        </a:blipFill>
        <a:effectLst/>
      </p:bgPr>
    </p:bg>
    <p:spTree>
      <p:nvGrpSpPr>
        <p:cNvPr id="1" name=""/>
        <p:cNvGrpSpPr/>
        <p:nvPr/>
      </p:nvGrpSpPr>
      <p:grpSpPr>
        <a:xfrm>
          <a:off x="0" y="0"/>
          <a:ext cx="0" cy="0"/>
          <a:chOff x="0" y="0"/>
          <a:chExt cx="0" cy="0"/>
        </a:xfrm>
      </p:grpSpPr>
      <p:sp>
        <p:nvSpPr>
          <p:cNvPr id="1030" name="Text Box 5"/>
          <p:cNvSpPr txBox="1">
            <a:spLocks noChangeArrowheads="1"/>
          </p:cNvSpPr>
          <p:nvPr/>
        </p:nvSpPr>
        <p:spPr bwMode="auto">
          <a:xfrm>
            <a:off x="3209925" y="6092825"/>
            <a:ext cx="2895600" cy="412750"/>
          </a:xfrm>
          <a:prstGeom prst="rect">
            <a:avLst/>
          </a:prstGeom>
          <a:noFill/>
          <a:ln>
            <a:noFill/>
          </a:ln>
          <a:extLst/>
        </p:spPr>
        <p:txBody>
          <a:bodyPr wrap="none" anchor="ctr"/>
          <a:lstStyle>
            <a:lvl1pPr>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1pPr>
            <a:lvl2pPr marL="742950" indent="-28575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2pPr>
            <a:lvl3pPr marL="11430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3pPr>
            <a:lvl4pPr marL="16002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4pPr>
            <a:lvl5pPr marL="20574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9pPr>
          </a:lstStyle>
          <a:p>
            <a:pPr eaLnBrk="1" hangingPunct="1">
              <a:defRPr/>
            </a:pPr>
            <a:endParaRPr lang="pl-PL" altLang="pl-PL" smtClean="0"/>
          </a:p>
        </p:txBody>
      </p:sp>
      <p:sp>
        <p:nvSpPr>
          <p:cNvPr id="2" name="Rectangle 6"/>
          <p:cNvSpPr>
            <a:spLocks noGrp="1" noChangeArrowheads="1"/>
          </p:cNvSpPr>
          <p:nvPr>
            <p:ph type="sldNum"/>
          </p:nvPr>
        </p:nvSpPr>
        <p:spPr bwMode="auto">
          <a:xfrm>
            <a:off x="3643313" y="6500813"/>
            <a:ext cx="2111375" cy="198437"/>
          </a:xfrm>
          <a:prstGeom prst="rect">
            <a:avLst/>
          </a:prstGeom>
          <a:noFill/>
          <a:ln w="9525">
            <a:noFill/>
            <a:round/>
            <a:headEnd/>
            <a:tailEnd/>
          </a:ln>
          <a:effectLst/>
        </p:spPr>
        <p:txBody>
          <a:bodyPr vert="horz" wrap="square" lIns="90000" tIns="46800" rIns="90000" bIns="0" numCol="1" anchor="b" anchorCtr="0" compatLnSpc="1">
            <a:prstTxWarp prst="textNoShape">
              <a:avLst/>
            </a:prstTxWarp>
          </a:bodyPr>
          <a:lstStyle>
            <a:lvl1pPr algn="ctr" eaLnBrk="1" hangingPunct="1">
              <a:buClr>
                <a:srgbClr val="9C9D9D"/>
              </a:buClr>
              <a:buSzPct val="100000"/>
              <a:buFont typeface="Arial" panose="020B0604020202020204" pitchFamily="34" charset="0"/>
              <a:buNone/>
              <a:defRPr sz="1000" smtClean="0">
                <a:solidFill>
                  <a:srgbClr val="9C9D9D"/>
                </a:solidFill>
              </a:defRPr>
            </a:lvl1pPr>
          </a:lstStyle>
          <a:p>
            <a:pPr>
              <a:defRPr/>
            </a:pPr>
            <a:fld id="{C2D24451-5FD2-4D6E-803E-9711792AD67E}" type="slidenum">
              <a:rPr lang="en-GB" altLang="pl-PL"/>
              <a:pPr>
                <a:defRPr/>
              </a:pPr>
              <a:t>‹#›</a:t>
            </a:fld>
            <a:endParaRPr lang="en-GB" altLang="pl-PL"/>
          </a:p>
        </p:txBody>
      </p:sp>
      <p:sp>
        <p:nvSpPr>
          <p:cNvPr id="3" name="Rectangle 11"/>
          <p:cNvSpPr>
            <a:spLocks noChangeArrowheads="1"/>
          </p:cNvSpPr>
          <p:nvPr userDrawn="1"/>
        </p:nvSpPr>
        <p:spPr bwMode="auto">
          <a:xfrm>
            <a:off x="0" y="6309320"/>
            <a:ext cx="9159875" cy="61913"/>
          </a:xfrm>
          <a:prstGeom prst="rect">
            <a:avLst/>
          </a:prstGeom>
          <a:solidFill>
            <a:srgbClr val="AE0F0A">
              <a:alpha val="90979"/>
            </a:srgbClr>
          </a:solidFill>
          <a:ln>
            <a:noFill/>
          </a:ln>
          <a:extLst/>
        </p:spPr>
        <p:txBody>
          <a:bodyPr/>
          <a:lstStyle>
            <a:lvl1pPr>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defRPr/>
            </a:pPr>
            <a:endParaRPr lang="pl-PL" altLang="pl-PL" smtClean="0"/>
          </a:p>
        </p:txBody>
      </p:sp>
      <p:sp>
        <p:nvSpPr>
          <p:cNvPr id="1031" name="Prostokąt 10"/>
          <p:cNvSpPr>
            <a:spLocks noChangeArrowheads="1"/>
          </p:cNvSpPr>
          <p:nvPr userDrawn="1"/>
        </p:nvSpPr>
        <p:spPr bwMode="auto">
          <a:xfrm>
            <a:off x="0" y="6337250"/>
            <a:ext cx="9159875" cy="514400"/>
          </a:xfrm>
          <a:prstGeom prst="rect">
            <a:avLst/>
          </a:prstGeom>
          <a:solidFill>
            <a:schemeClr val="bg1"/>
          </a:solidFill>
          <a:ln>
            <a:noFill/>
          </a:ln>
          <a:extLst/>
        </p:spPr>
        <p:txBody>
          <a:bodyPr/>
          <a:lstStyle>
            <a:lvl1pPr>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buClr>
                <a:srgbClr val="5E5F60"/>
              </a:buClr>
              <a:buSzPct val="100000"/>
              <a:buFont typeface="Arial" panose="020B0604020202020204" pitchFamily="34" charset="0"/>
              <a:buNone/>
              <a:defRPr/>
            </a:pPr>
            <a:endParaRPr lang="pl-PL" altLang="pl-PL" smtClean="0"/>
          </a:p>
        </p:txBody>
      </p:sp>
      <p:sp>
        <p:nvSpPr>
          <p:cNvPr id="1033" name="pole tekstowe 12"/>
          <p:cNvSpPr txBox="1">
            <a:spLocks noChangeArrowheads="1"/>
          </p:cNvSpPr>
          <p:nvPr userDrawn="1"/>
        </p:nvSpPr>
        <p:spPr bwMode="auto">
          <a:xfrm>
            <a:off x="7672388" y="6437708"/>
            <a:ext cx="1563687" cy="277813"/>
          </a:xfrm>
          <a:prstGeom prst="rect">
            <a:avLst/>
          </a:prstGeom>
          <a:noFill/>
          <a:ln>
            <a:noFill/>
          </a:ln>
          <a:extLst/>
        </p:spPr>
        <p:txBody>
          <a:bodyPr>
            <a:spAutoFit/>
          </a:bodyPr>
          <a:lstStyle>
            <a:lvl1pPr>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defRPr/>
            </a:pPr>
            <a:r>
              <a:rPr lang="pl-PL" altLang="pl-PL" sz="1200" dirty="0" smtClean="0">
                <a:solidFill>
                  <a:srgbClr val="7F7F7F"/>
                </a:solidFill>
              </a:rPr>
              <a:t>www.uodo.gov.pl</a:t>
            </a:r>
          </a:p>
        </p:txBody>
      </p:sp>
      <p:sp>
        <p:nvSpPr>
          <p:cNvPr id="12" name="Prostokąt 6"/>
          <p:cNvSpPr>
            <a:spLocks noChangeArrowheads="1"/>
          </p:cNvSpPr>
          <p:nvPr userDrawn="1"/>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pic>
        <p:nvPicPr>
          <p:cNvPr id="13" name="Obraz 4"/>
          <p:cNvPicPr>
            <a:picLocks noChangeAspect="1" noChangeArrowheads="1"/>
          </p:cNvPicPr>
          <p:nvPr userDrawn="1"/>
        </p:nvPicPr>
        <p:blipFill>
          <a:blip r:embed="rId25" cstate="print">
            <a:extLst>
              <a:ext uri="{28A0092B-C50C-407E-A947-70E740481C1C}">
                <a14:useLocalDpi xmlns:a14="http://schemas.microsoft.com/office/drawing/2010/main" val="0"/>
              </a:ext>
            </a:extLst>
          </a:blip>
          <a:stretch>
            <a:fillRect/>
          </a:stretch>
        </p:blipFill>
        <p:spPr bwMode="auto">
          <a:xfrm>
            <a:off x="7740352" y="188640"/>
            <a:ext cx="1225202" cy="8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8" r:id="rId1"/>
    <p:sldLayoutId id="2147483668" r:id="rId2"/>
    <p:sldLayoutId id="2147483669" r:id="rId3"/>
    <p:sldLayoutId id="2147483670" r:id="rId4"/>
    <p:sldLayoutId id="2147483671" r:id="rId5"/>
    <p:sldLayoutId id="2147483672"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Lst>
  <p:timing>
    <p:tnLst>
      <p:par>
        <p:cTn id="1" dur="indefinite" restart="never" nodeType="tmRoot"/>
      </p:par>
    </p:tnLst>
  </p:timing>
  <p:hf hdr="0" ftr="0" dt="0"/>
  <p:txStyles>
    <p:titleStyle>
      <a:lvl1pPr algn="l" defTabSz="449263" rtl="0" eaLnBrk="0" fontAlgn="base" hangingPunct="0">
        <a:spcBef>
          <a:spcPct val="0"/>
        </a:spcBef>
        <a:spcAft>
          <a:spcPct val="0"/>
        </a:spcAft>
        <a:buClr>
          <a:srgbClr val="F68220"/>
        </a:buClr>
        <a:buSzPct val="100000"/>
        <a:buFont typeface="Times New Roman" panose="02020603050405020304" pitchFamily="18" charset="0"/>
        <a:defRPr sz="2200">
          <a:solidFill>
            <a:srgbClr val="C00000"/>
          </a:solidFill>
          <a:latin typeface="+mj-lt"/>
          <a:ea typeface="+mj-ea"/>
          <a:cs typeface="+mj-cs"/>
        </a:defRPr>
      </a:lvl1pPr>
      <a:lvl2pPr algn="l" defTabSz="449263" rtl="0" eaLnBrk="0" fontAlgn="base" hangingPunct="0">
        <a:spcBef>
          <a:spcPct val="0"/>
        </a:spcBef>
        <a:spcAft>
          <a:spcPct val="0"/>
        </a:spcAft>
        <a:buClr>
          <a:srgbClr val="F68220"/>
        </a:buClr>
        <a:buSzPct val="100000"/>
        <a:buFont typeface="Times New Roman" panose="02020603050405020304" pitchFamily="18" charset="0"/>
        <a:defRPr sz="2200">
          <a:solidFill>
            <a:srgbClr val="C00000"/>
          </a:solidFill>
          <a:latin typeface="Times New Roman" pitchFamily="16" charset="0"/>
          <a:ea typeface="Lucida Sans Unicode" charset="0"/>
          <a:cs typeface="Lucida Sans Unicode" charset="0"/>
        </a:defRPr>
      </a:lvl2pPr>
      <a:lvl3pPr algn="l" defTabSz="449263" rtl="0" eaLnBrk="0" fontAlgn="base" hangingPunct="0">
        <a:spcBef>
          <a:spcPct val="0"/>
        </a:spcBef>
        <a:spcAft>
          <a:spcPct val="0"/>
        </a:spcAft>
        <a:buClr>
          <a:srgbClr val="F68220"/>
        </a:buClr>
        <a:buSzPct val="100000"/>
        <a:buFont typeface="Times New Roman" panose="02020603050405020304" pitchFamily="18" charset="0"/>
        <a:defRPr sz="2200">
          <a:solidFill>
            <a:srgbClr val="C00000"/>
          </a:solidFill>
          <a:latin typeface="Times New Roman" pitchFamily="16" charset="0"/>
          <a:ea typeface="Lucida Sans Unicode" charset="0"/>
          <a:cs typeface="Lucida Sans Unicode" charset="0"/>
        </a:defRPr>
      </a:lvl3pPr>
      <a:lvl4pPr algn="l" defTabSz="449263" rtl="0" eaLnBrk="0" fontAlgn="base" hangingPunct="0">
        <a:spcBef>
          <a:spcPct val="0"/>
        </a:spcBef>
        <a:spcAft>
          <a:spcPct val="0"/>
        </a:spcAft>
        <a:buClr>
          <a:srgbClr val="F68220"/>
        </a:buClr>
        <a:buSzPct val="100000"/>
        <a:buFont typeface="Times New Roman" panose="02020603050405020304" pitchFamily="18" charset="0"/>
        <a:defRPr sz="2200">
          <a:solidFill>
            <a:srgbClr val="C00000"/>
          </a:solidFill>
          <a:latin typeface="Times New Roman" pitchFamily="16" charset="0"/>
          <a:ea typeface="Lucida Sans Unicode" charset="0"/>
          <a:cs typeface="Lucida Sans Unicode" charset="0"/>
        </a:defRPr>
      </a:lvl4pPr>
      <a:lvl5pPr algn="l" defTabSz="449263" rtl="0" eaLnBrk="0" fontAlgn="base" hangingPunct="0">
        <a:spcBef>
          <a:spcPct val="0"/>
        </a:spcBef>
        <a:spcAft>
          <a:spcPct val="0"/>
        </a:spcAft>
        <a:buClr>
          <a:srgbClr val="F68220"/>
        </a:buClr>
        <a:buSzPct val="100000"/>
        <a:buFont typeface="Times New Roman" panose="02020603050405020304" pitchFamily="18" charset="0"/>
        <a:defRPr sz="2200">
          <a:solidFill>
            <a:srgbClr val="C00000"/>
          </a:solidFill>
          <a:latin typeface="Times New Roman" pitchFamily="16" charset="0"/>
          <a:ea typeface="Lucida Sans Unicode" charset="0"/>
          <a:cs typeface="Lucida Sans Unicode" charset="0"/>
        </a:defRPr>
      </a:lvl5pPr>
      <a:lvl6pPr marL="457200" algn="l" defTabSz="449263" rtl="0" eaLnBrk="0" fontAlgn="base" hangingPunct="0">
        <a:spcBef>
          <a:spcPct val="0"/>
        </a:spcBef>
        <a:spcAft>
          <a:spcPct val="0"/>
        </a:spcAft>
        <a:buClr>
          <a:srgbClr val="F68220"/>
        </a:buClr>
        <a:buSzPct val="100000"/>
        <a:buFont typeface="Times New Roman" pitchFamily="16" charset="0"/>
        <a:defRPr sz="2200">
          <a:solidFill>
            <a:srgbClr val="F68220"/>
          </a:solidFill>
          <a:latin typeface="Times New Roman" pitchFamily="16" charset="0"/>
          <a:ea typeface="Lucida Sans Unicode" charset="0"/>
          <a:cs typeface="Lucida Sans Unicode" charset="0"/>
        </a:defRPr>
      </a:lvl6pPr>
      <a:lvl7pPr marL="914400" algn="l" defTabSz="449263" rtl="0" eaLnBrk="0" fontAlgn="base" hangingPunct="0">
        <a:spcBef>
          <a:spcPct val="0"/>
        </a:spcBef>
        <a:spcAft>
          <a:spcPct val="0"/>
        </a:spcAft>
        <a:buClr>
          <a:srgbClr val="F68220"/>
        </a:buClr>
        <a:buSzPct val="100000"/>
        <a:buFont typeface="Times New Roman" pitchFamily="16" charset="0"/>
        <a:defRPr sz="2200">
          <a:solidFill>
            <a:srgbClr val="F68220"/>
          </a:solidFill>
          <a:latin typeface="Times New Roman" pitchFamily="16" charset="0"/>
          <a:ea typeface="Lucida Sans Unicode" charset="0"/>
          <a:cs typeface="Lucida Sans Unicode" charset="0"/>
        </a:defRPr>
      </a:lvl7pPr>
      <a:lvl8pPr marL="1371600" algn="l" defTabSz="449263" rtl="0" eaLnBrk="0" fontAlgn="base" hangingPunct="0">
        <a:spcBef>
          <a:spcPct val="0"/>
        </a:spcBef>
        <a:spcAft>
          <a:spcPct val="0"/>
        </a:spcAft>
        <a:buClr>
          <a:srgbClr val="F68220"/>
        </a:buClr>
        <a:buSzPct val="100000"/>
        <a:buFont typeface="Times New Roman" pitchFamily="16" charset="0"/>
        <a:defRPr sz="2200">
          <a:solidFill>
            <a:srgbClr val="F68220"/>
          </a:solidFill>
          <a:latin typeface="Times New Roman" pitchFamily="16" charset="0"/>
          <a:ea typeface="Lucida Sans Unicode" charset="0"/>
          <a:cs typeface="Lucida Sans Unicode" charset="0"/>
        </a:defRPr>
      </a:lvl8pPr>
      <a:lvl9pPr marL="1828800" algn="l" defTabSz="449263" rtl="0" eaLnBrk="0" fontAlgn="base" hangingPunct="0">
        <a:spcBef>
          <a:spcPct val="0"/>
        </a:spcBef>
        <a:spcAft>
          <a:spcPct val="0"/>
        </a:spcAft>
        <a:buClr>
          <a:srgbClr val="F68220"/>
        </a:buClr>
        <a:buSzPct val="100000"/>
        <a:buFont typeface="Times New Roman" pitchFamily="16" charset="0"/>
        <a:defRPr sz="2200">
          <a:solidFill>
            <a:srgbClr val="F68220"/>
          </a:solidFill>
          <a:latin typeface="Times New Roman" pitchFamily="16" charset="0"/>
          <a:ea typeface="Lucida Sans Unicode" charset="0"/>
          <a:cs typeface="Lucida Sans Unicode" charset="0"/>
        </a:defRPr>
      </a:lvl9pPr>
    </p:titleStyle>
    <p:bodyStyle>
      <a:lvl1pPr marL="158750" indent="-158750" algn="l" defTabSz="449263" rtl="0" eaLnBrk="0" fontAlgn="base" hangingPunct="0">
        <a:spcBef>
          <a:spcPts val="500"/>
        </a:spcBef>
        <a:spcAft>
          <a:spcPct val="0"/>
        </a:spcAft>
        <a:buClr>
          <a:srgbClr val="F68220"/>
        </a:buClr>
        <a:buSzPct val="100000"/>
        <a:buFont typeface="Arial" panose="020B0604020202020204" pitchFamily="34" charset="0"/>
        <a:buChar char="•"/>
        <a:defRPr sz="2000">
          <a:solidFill>
            <a:srgbClr val="5E5F60"/>
          </a:solidFill>
          <a:latin typeface="+mn-lt"/>
          <a:ea typeface="+mn-ea"/>
          <a:cs typeface="+mn-cs"/>
        </a:defRPr>
      </a:lvl1pPr>
      <a:lvl2pPr marL="339725" indent="-165100" algn="l" defTabSz="449263" rtl="0" eaLnBrk="0" fontAlgn="base" hangingPunct="0">
        <a:spcBef>
          <a:spcPts val="450"/>
        </a:spcBef>
        <a:spcAft>
          <a:spcPct val="0"/>
        </a:spcAft>
        <a:buClr>
          <a:srgbClr val="F68220"/>
        </a:buClr>
        <a:buSzPct val="100000"/>
        <a:buFont typeface="Arial" panose="020B0604020202020204" pitchFamily="34" charset="0"/>
        <a:buChar char="–"/>
        <a:defRPr>
          <a:solidFill>
            <a:srgbClr val="5E5F60"/>
          </a:solidFill>
          <a:latin typeface="+mn-lt"/>
          <a:ea typeface="+mn-ea"/>
          <a:cs typeface="+mn-cs"/>
        </a:defRPr>
      </a:lvl2pPr>
      <a:lvl3pPr marL="520700" indent="-160338" algn="l" defTabSz="449263" rtl="0" eaLnBrk="0" fontAlgn="base" hangingPunct="0">
        <a:spcBef>
          <a:spcPts val="400"/>
        </a:spcBef>
        <a:spcAft>
          <a:spcPct val="0"/>
        </a:spcAft>
        <a:buClr>
          <a:srgbClr val="F68220"/>
        </a:buClr>
        <a:buSzPct val="100000"/>
        <a:buFont typeface="Arial" panose="020B0604020202020204" pitchFamily="34" charset="0"/>
        <a:buChar char="•"/>
        <a:defRPr sz="1600">
          <a:solidFill>
            <a:srgbClr val="5E5F60"/>
          </a:solidFill>
          <a:latin typeface="+mn-lt"/>
          <a:ea typeface="+mn-ea"/>
          <a:cs typeface="+mn-cs"/>
        </a:defRPr>
      </a:lvl3pPr>
      <a:lvl4pPr marL="692150" indent="-158750" algn="l" defTabSz="449263" rtl="0"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mn-lt"/>
          <a:ea typeface="+mn-ea"/>
          <a:cs typeface="+mn-cs"/>
        </a:defRPr>
      </a:lvl4pPr>
      <a:lvl5pPr marL="873125" indent="-171450" algn="l" defTabSz="449263" rtl="0"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mn-lt"/>
          <a:ea typeface="+mn-ea"/>
          <a:cs typeface="+mn-cs"/>
        </a:defRPr>
      </a:lvl5pPr>
      <a:lvl6pPr marL="1330325" indent="-171450" algn="l" defTabSz="449263" rtl="0" eaLnBrk="0" fontAlgn="base" hangingPunct="0">
        <a:spcBef>
          <a:spcPts val="350"/>
        </a:spcBef>
        <a:spcAft>
          <a:spcPct val="0"/>
        </a:spcAft>
        <a:buClr>
          <a:srgbClr val="F68220"/>
        </a:buClr>
        <a:buSzPct val="100000"/>
        <a:buFont typeface="Arial" charset="0"/>
        <a:buChar char="»"/>
        <a:defRPr sz="1400">
          <a:solidFill>
            <a:srgbClr val="5E5F60"/>
          </a:solidFill>
          <a:latin typeface="+mn-lt"/>
          <a:ea typeface="+mn-ea"/>
          <a:cs typeface="+mn-cs"/>
        </a:defRPr>
      </a:lvl6pPr>
      <a:lvl7pPr marL="1787525" indent="-171450" algn="l" defTabSz="449263" rtl="0" eaLnBrk="0" fontAlgn="base" hangingPunct="0">
        <a:spcBef>
          <a:spcPts val="350"/>
        </a:spcBef>
        <a:spcAft>
          <a:spcPct val="0"/>
        </a:spcAft>
        <a:buClr>
          <a:srgbClr val="F68220"/>
        </a:buClr>
        <a:buSzPct val="100000"/>
        <a:buFont typeface="Arial" charset="0"/>
        <a:buChar char="»"/>
        <a:defRPr sz="1400">
          <a:solidFill>
            <a:srgbClr val="5E5F60"/>
          </a:solidFill>
          <a:latin typeface="+mn-lt"/>
          <a:ea typeface="+mn-ea"/>
          <a:cs typeface="+mn-cs"/>
        </a:defRPr>
      </a:lvl7pPr>
      <a:lvl8pPr marL="2244725" indent="-171450" algn="l" defTabSz="449263" rtl="0" eaLnBrk="0" fontAlgn="base" hangingPunct="0">
        <a:spcBef>
          <a:spcPts val="350"/>
        </a:spcBef>
        <a:spcAft>
          <a:spcPct val="0"/>
        </a:spcAft>
        <a:buClr>
          <a:srgbClr val="F68220"/>
        </a:buClr>
        <a:buSzPct val="100000"/>
        <a:buFont typeface="Arial" charset="0"/>
        <a:buChar char="»"/>
        <a:defRPr sz="1400">
          <a:solidFill>
            <a:srgbClr val="5E5F60"/>
          </a:solidFill>
          <a:latin typeface="+mn-lt"/>
          <a:ea typeface="+mn-ea"/>
          <a:cs typeface="+mn-cs"/>
        </a:defRPr>
      </a:lvl8pPr>
      <a:lvl9pPr marL="2701925" indent="-171450" algn="l" defTabSz="449263" rtl="0" eaLnBrk="0" fontAlgn="base" hangingPunct="0">
        <a:spcBef>
          <a:spcPts val="350"/>
        </a:spcBef>
        <a:spcAft>
          <a:spcPct val="0"/>
        </a:spcAft>
        <a:buClr>
          <a:srgbClr val="F68220"/>
        </a:buClr>
        <a:buSzPct val="100000"/>
        <a:buFont typeface="Arial" charset="0"/>
        <a:buChar char="»"/>
        <a:defRPr sz="1400">
          <a:solidFill>
            <a:srgbClr val="5E5F60"/>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30" name="Text Box 5"/>
          <p:cNvSpPr txBox="1">
            <a:spLocks noChangeArrowheads="1"/>
          </p:cNvSpPr>
          <p:nvPr/>
        </p:nvSpPr>
        <p:spPr bwMode="auto">
          <a:xfrm>
            <a:off x="3209925" y="6092825"/>
            <a:ext cx="2895600" cy="412750"/>
          </a:xfrm>
          <a:prstGeom prst="rect">
            <a:avLst/>
          </a:prstGeom>
          <a:noFill/>
          <a:ln>
            <a:noFill/>
          </a:ln>
          <a:extLst/>
        </p:spPr>
        <p:txBody>
          <a:bodyPr wrap="none" anchor="ctr"/>
          <a:lstStyle>
            <a:lvl1pPr>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1pPr>
            <a:lvl2pPr marL="742950" indent="-28575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2pPr>
            <a:lvl3pPr marL="11430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3pPr>
            <a:lvl4pPr marL="16002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4pPr>
            <a:lvl5pPr marL="2057400" indent="-228600">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5E5F60"/>
              </a:buClr>
              <a:buSzPct val="100000"/>
              <a:buFont typeface="Arial" panose="020B0604020202020204" pitchFamily="34" charset="0"/>
              <a:defRPr>
                <a:solidFill>
                  <a:schemeClr val="bg1"/>
                </a:solidFill>
                <a:latin typeface="Arial" panose="020B0604020202020204" pitchFamily="34" charset="0"/>
                <a:cs typeface="Lucida Sans Unicode" panose="020B0602030504020204" pitchFamily="34" charset="0"/>
              </a:defRPr>
            </a:lvl9pPr>
          </a:lstStyle>
          <a:p>
            <a:pPr eaLnBrk="1" hangingPunct="1">
              <a:defRPr/>
            </a:pPr>
            <a:endParaRPr lang="pl-PL" altLang="pl-PL" smtClean="0"/>
          </a:p>
        </p:txBody>
      </p:sp>
      <p:sp>
        <p:nvSpPr>
          <p:cNvPr id="2" name="Rectangle 6"/>
          <p:cNvSpPr>
            <a:spLocks noGrp="1" noChangeArrowheads="1"/>
          </p:cNvSpPr>
          <p:nvPr>
            <p:ph type="sldNum"/>
          </p:nvPr>
        </p:nvSpPr>
        <p:spPr bwMode="auto">
          <a:xfrm>
            <a:off x="3643313" y="6500813"/>
            <a:ext cx="2111375" cy="198437"/>
          </a:xfrm>
          <a:prstGeom prst="rect">
            <a:avLst/>
          </a:prstGeom>
          <a:noFill/>
          <a:ln w="9525">
            <a:noFill/>
            <a:round/>
            <a:headEnd/>
            <a:tailEnd/>
          </a:ln>
          <a:effectLst/>
        </p:spPr>
        <p:txBody>
          <a:bodyPr vert="horz" wrap="square" lIns="90000" tIns="46800" rIns="90000" bIns="0" numCol="1" anchor="b" anchorCtr="0" compatLnSpc="1">
            <a:prstTxWarp prst="textNoShape">
              <a:avLst/>
            </a:prstTxWarp>
          </a:bodyPr>
          <a:lstStyle>
            <a:lvl1pPr algn="ctr" eaLnBrk="1" hangingPunct="1">
              <a:buClr>
                <a:srgbClr val="9C9D9D"/>
              </a:buClr>
              <a:buSzPct val="100000"/>
              <a:buFont typeface="Arial" panose="020B0604020202020204" pitchFamily="34" charset="0"/>
              <a:buNone/>
              <a:defRPr sz="1000" smtClean="0">
                <a:solidFill>
                  <a:srgbClr val="9C9D9D"/>
                </a:solidFill>
              </a:defRPr>
            </a:lvl1pPr>
          </a:lstStyle>
          <a:p>
            <a:pPr>
              <a:defRPr/>
            </a:pPr>
            <a:fld id="{C2D24451-5FD2-4D6E-803E-9711792AD67E}" type="slidenum">
              <a:rPr lang="en-GB" altLang="pl-PL"/>
              <a:pPr>
                <a:defRPr/>
              </a:pPr>
              <a:t>‹#›</a:t>
            </a:fld>
            <a:endParaRPr lang="en-GB" altLang="pl-PL"/>
          </a:p>
        </p:txBody>
      </p:sp>
      <p:sp>
        <p:nvSpPr>
          <p:cNvPr id="3" name="Rectangle 11"/>
          <p:cNvSpPr>
            <a:spLocks noChangeArrowheads="1"/>
          </p:cNvSpPr>
          <p:nvPr userDrawn="1"/>
        </p:nvSpPr>
        <p:spPr bwMode="auto">
          <a:xfrm>
            <a:off x="0" y="6309320"/>
            <a:ext cx="9159875" cy="61913"/>
          </a:xfrm>
          <a:prstGeom prst="rect">
            <a:avLst/>
          </a:prstGeom>
          <a:solidFill>
            <a:srgbClr val="AE0F0A">
              <a:alpha val="90979"/>
            </a:srgbClr>
          </a:solidFill>
          <a:ln>
            <a:noFill/>
          </a:ln>
          <a:extLst/>
        </p:spPr>
        <p:txBody>
          <a:bodyPr/>
          <a:lstStyle>
            <a:lvl1pPr>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defRPr/>
            </a:pPr>
            <a:endParaRPr lang="pl-PL" altLang="pl-PL" smtClean="0"/>
          </a:p>
        </p:txBody>
      </p:sp>
      <p:sp>
        <p:nvSpPr>
          <p:cNvPr id="1031" name="Prostokąt 10"/>
          <p:cNvSpPr>
            <a:spLocks noChangeArrowheads="1"/>
          </p:cNvSpPr>
          <p:nvPr userDrawn="1"/>
        </p:nvSpPr>
        <p:spPr bwMode="auto">
          <a:xfrm>
            <a:off x="0" y="6337250"/>
            <a:ext cx="9159875" cy="514400"/>
          </a:xfrm>
          <a:prstGeom prst="rect">
            <a:avLst/>
          </a:prstGeom>
          <a:solidFill>
            <a:schemeClr val="bg1"/>
          </a:solidFill>
          <a:ln>
            <a:noFill/>
          </a:ln>
          <a:extLst/>
        </p:spPr>
        <p:txBody>
          <a:bodyPr/>
          <a:lstStyle>
            <a:lvl1pPr>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buClr>
                <a:srgbClr val="5E5F60"/>
              </a:buClr>
              <a:buSzPct val="100000"/>
              <a:buFont typeface="Arial" panose="020B0604020202020204" pitchFamily="34" charset="0"/>
              <a:buNone/>
              <a:defRPr/>
            </a:pPr>
            <a:endParaRPr lang="pl-PL" altLang="pl-PL" smtClean="0"/>
          </a:p>
        </p:txBody>
      </p:sp>
      <p:sp>
        <p:nvSpPr>
          <p:cNvPr id="1033" name="pole tekstowe 12"/>
          <p:cNvSpPr txBox="1">
            <a:spLocks noChangeArrowheads="1"/>
          </p:cNvSpPr>
          <p:nvPr userDrawn="1"/>
        </p:nvSpPr>
        <p:spPr bwMode="auto">
          <a:xfrm>
            <a:off x="7672388" y="6437708"/>
            <a:ext cx="1563687" cy="277813"/>
          </a:xfrm>
          <a:prstGeom prst="rect">
            <a:avLst/>
          </a:prstGeom>
          <a:noFill/>
          <a:ln>
            <a:noFill/>
          </a:ln>
          <a:extLst/>
        </p:spPr>
        <p:txBody>
          <a:bodyPr>
            <a:spAutoFit/>
          </a:bodyPr>
          <a:lstStyle>
            <a:lvl1pPr>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defRPr/>
            </a:pPr>
            <a:r>
              <a:rPr lang="pl-PL" altLang="pl-PL" sz="1200" dirty="0" smtClean="0">
                <a:solidFill>
                  <a:srgbClr val="7F7F7F"/>
                </a:solidFill>
              </a:rPr>
              <a:t>www.uodo.gov.pl</a:t>
            </a:r>
          </a:p>
        </p:txBody>
      </p:sp>
    </p:spTree>
    <p:extLst>
      <p:ext uri="{BB962C8B-B14F-4D97-AF65-F5344CB8AC3E}">
        <p14:creationId xmlns:p14="http://schemas.microsoft.com/office/powerpoint/2010/main" val="2996609410"/>
      </p:ext>
    </p:extLst>
  </p:cSld>
  <p:clrMap bg1="lt1" tx1="dk1" bg2="lt2" tx2="dk2" accent1="accent1" accent2="accent2" accent3="accent3" accent4="accent4" accent5="accent5" accent6="accent6" hlink="hlink" folHlink="folHlink"/>
  <p:sldLayoutIdLst>
    <p:sldLayoutId id="2147483666" r:id="rId1"/>
    <p:sldLayoutId id="2147483667" r:id="rId2"/>
  </p:sldLayoutIdLst>
  <p:timing>
    <p:tnLst>
      <p:par>
        <p:cTn id="1" dur="indefinite" restart="never" nodeType="tmRoot"/>
      </p:par>
    </p:tnLst>
  </p:timing>
  <p:hf hdr="0" ftr="0" dt="0"/>
  <p:txStyles>
    <p:titleStyle>
      <a:lvl1pPr algn="l" defTabSz="449263" rtl="0" eaLnBrk="0" fontAlgn="base" hangingPunct="0">
        <a:spcBef>
          <a:spcPct val="0"/>
        </a:spcBef>
        <a:spcAft>
          <a:spcPct val="0"/>
        </a:spcAft>
        <a:buClr>
          <a:srgbClr val="F68220"/>
        </a:buClr>
        <a:buSzPct val="100000"/>
        <a:buFont typeface="Times New Roman" panose="02020603050405020304" pitchFamily="18" charset="0"/>
        <a:defRPr sz="2200">
          <a:solidFill>
            <a:srgbClr val="C00000"/>
          </a:solidFill>
          <a:latin typeface="+mj-lt"/>
          <a:ea typeface="+mj-ea"/>
          <a:cs typeface="+mj-cs"/>
        </a:defRPr>
      </a:lvl1pPr>
      <a:lvl2pPr algn="l" defTabSz="449263" rtl="0" eaLnBrk="0" fontAlgn="base" hangingPunct="0">
        <a:spcBef>
          <a:spcPct val="0"/>
        </a:spcBef>
        <a:spcAft>
          <a:spcPct val="0"/>
        </a:spcAft>
        <a:buClr>
          <a:srgbClr val="F68220"/>
        </a:buClr>
        <a:buSzPct val="100000"/>
        <a:buFont typeface="Times New Roman" panose="02020603050405020304" pitchFamily="18" charset="0"/>
        <a:defRPr sz="2200">
          <a:solidFill>
            <a:srgbClr val="C00000"/>
          </a:solidFill>
          <a:latin typeface="Times New Roman" pitchFamily="16" charset="0"/>
          <a:ea typeface="Lucida Sans Unicode" charset="0"/>
          <a:cs typeface="Lucida Sans Unicode" charset="0"/>
        </a:defRPr>
      </a:lvl2pPr>
      <a:lvl3pPr algn="l" defTabSz="449263" rtl="0" eaLnBrk="0" fontAlgn="base" hangingPunct="0">
        <a:spcBef>
          <a:spcPct val="0"/>
        </a:spcBef>
        <a:spcAft>
          <a:spcPct val="0"/>
        </a:spcAft>
        <a:buClr>
          <a:srgbClr val="F68220"/>
        </a:buClr>
        <a:buSzPct val="100000"/>
        <a:buFont typeface="Times New Roman" panose="02020603050405020304" pitchFamily="18" charset="0"/>
        <a:defRPr sz="2200">
          <a:solidFill>
            <a:srgbClr val="C00000"/>
          </a:solidFill>
          <a:latin typeface="Times New Roman" pitchFamily="16" charset="0"/>
          <a:ea typeface="Lucida Sans Unicode" charset="0"/>
          <a:cs typeface="Lucida Sans Unicode" charset="0"/>
        </a:defRPr>
      </a:lvl3pPr>
      <a:lvl4pPr algn="l" defTabSz="449263" rtl="0" eaLnBrk="0" fontAlgn="base" hangingPunct="0">
        <a:spcBef>
          <a:spcPct val="0"/>
        </a:spcBef>
        <a:spcAft>
          <a:spcPct val="0"/>
        </a:spcAft>
        <a:buClr>
          <a:srgbClr val="F68220"/>
        </a:buClr>
        <a:buSzPct val="100000"/>
        <a:buFont typeface="Times New Roman" panose="02020603050405020304" pitchFamily="18" charset="0"/>
        <a:defRPr sz="2200">
          <a:solidFill>
            <a:srgbClr val="C00000"/>
          </a:solidFill>
          <a:latin typeface="Times New Roman" pitchFamily="16" charset="0"/>
          <a:ea typeface="Lucida Sans Unicode" charset="0"/>
          <a:cs typeface="Lucida Sans Unicode" charset="0"/>
        </a:defRPr>
      </a:lvl4pPr>
      <a:lvl5pPr algn="l" defTabSz="449263" rtl="0" eaLnBrk="0" fontAlgn="base" hangingPunct="0">
        <a:spcBef>
          <a:spcPct val="0"/>
        </a:spcBef>
        <a:spcAft>
          <a:spcPct val="0"/>
        </a:spcAft>
        <a:buClr>
          <a:srgbClr val="F68220"/>
        </a:buClr>
        <a:buSzPct val="100000"/>
        <a:buFont typeface="Times New Roman" panose="02020603050405020304" pitchFamily="18" charset="0"/>
        <a:defRPr sz="2200">
          <a:solidFill>
            <a:srgbClr val="C00000"/>
          </a:solidFill>
          <a:latin typeface="Times New Roman" pitchFamily="16" charset="0"/>
          <a:ea typeface="Lucida Sans Unicode" charset="0"/>
          <a:cs typeface="Lucida Sans Unicode" charset="0"/>
        </a:defRPr>
      </a:lvl5pPr>
      <a:lvl6pPr marL="457200" algn="l" defTabSz="449263" rtl="0" eaLnBrk="0" fontAlgn="base" hangingPunct="0">
        <a:spcBef>
          <a:spcPct val="0"/>
        </a:spcBef>
        <a:spcAft>
          <a:spcPct val="0"/>
        </a:spcAft>
        <a:buClr>
          <a:srgbClr val="F68220"/>
        </a:buClr>
        <a:buSzPct val="100000"/>
        <a:buFont typeface="Times New Roman" pitchFamily="16" charset="0"/>
        <a:defRPr sz="2200">
          <a:solidFill>
            <a:srgbClr val="F68220"/>
          </a:solidFill>
          <a:latin typeface="Times New Roman" pitchFamily="16" charset="0"/>
          <a:ea typeface="Lucida Sans Unicode" charset="0"/>
          <a:cs typeface="Lucida Sans Unicode" charset="0"/>
        </a:defRPr>
      </a:lvl6pPr>
      <a:lvl7pPr marL="914400" algn="l" defTabSz="449263" rtl="0" eaLnBrk="0" fontAlgn="base" hangingPunct="0">
        <a:spcBef>
          <a:spcPct val="0"/>
        </a:spcBef>
        <a:spcAft>
          <a:spcPct val="0"/>
        </a:spcAft>
        <a:buClr>
          <a:srgbClr val="F68220"/>
        </a:buClr>
        <a:buSzPct val="100000"/>
        <a:buFont typeface="Times New Roman" pitchFamily="16" charset="0"/>
        <a:defRPr sz="2200">
          <a:solidFill>
            <a:srgbClr val="F68220"/>
          </a:solidFill>
          <a:latin typeface="Times New Roman" pitchFamily="16" charset="0"/>
          <a:ea typeface="Lucida Sans Unicode" charset="0"/>
          <a:cs typeface="Lucida Sans Unicode" charset="0"/>
        </a:defRPr>
      </a:lvl7pPr>
      <a:lvl8pPr marL="1371600" algn="l" defTabSz="449263" rtl="0" eaLnBrk="0" fontAlgn="base" hangingPunct="0">
        <a:spcBef>
          <a:spcPct val="0"/>
        </a:spcBef>
        <a:spcAft>
          <a:spcPct val="0"/>
        </a:spcAft>
        <a:buClr>
          <a:srgbClr val="F68220"/>
        </a:buClr>
        <a:buSzPct val="100000"/>
        <a:buFont typeface="Times New Roman" pitchFamily="16" charset="0"/>
        <a:defRPr sz="2200">
          <a:solidFill>
            <a:srgbClr val="F68220"/>
          </a:solidFill>
          <a:latin typeface="Times New Roman" pitchFamily="16" charset="0"/>
          <a:ea typeface="Lucida Sans Unicode" charset="0"/>
          <a:cs typeface="Lucida Sans Unicode" charset="0"/>
        </a:defRPr>
      </a:lvl8pPr>
      <a:lvl9pPr marL="1828800" algn="l" defTabSz="449263" rtl="0" eaLnBrk="0" fontAlgn="base" hangingPunct="0">
        <a:spcBef>
          <a:spcPct val="0"/>
        </a:spcBef>
        <a:spcAft>
          <a:spcPct val="0"/>
        </a:spcAft>
        <a:buClr>
          <a:srgbClr val="F68220"/>
        </a:buClr>
        <a:buSzPct val="100000"/>
        <a:buFont typeface="Times New Roman" pitchFamily="16" charset="0"/>
        <a:defRPr sz="2200">
          <a:solidFill>
            <a:srgbClr val="F68220"/>
          </a:solidFill>
          <a:latin typeface="Times New Roman" pitchFamily="16" charset="0"/>
          <a:ea typeface="Lucida Sans Unicode" charset="0"/>
          <a:cs typeface="Lucida Sans Unicode" charset="0"/>
        </a:defRPr>
      </a:lvl9pPr>
    </p:titleStyle>
    <p:bodyStyle>
      <a:lvl1pPr marL="158750" indent="-158750" algn="l" defTabSz="449263" rtl="0" eaLnBrk="0" fontAlgn="base" hangingPunct="0">
        <a:spcBef>
          <a:spcPts val="500"/>
        </a:spcBef>
        <a:spcAft>
          <a:spcPct val="0"/>
        </a:spcAft>
        <a:buClr>
          <a:srgbClr val="F68220"/>
        </a:buClr>
        <a:buSzPct val="100000"/>
        <a:buFont typeface="Arial" panose="020B0604020202020204" pitchFamily="34" charset="0"/>
        <a:buChar char="•"/>
        <a:defRPr sz="2000">
          <a:solidFill>
            <a:srgbClr val="5E5F60"/>
          </a:solidFill>
          <a:latin typeface="+mn-lt"/>
          <a:ea typeface="+mn-ea"/>
          <a:cs typeface="+mn-cs"/>
        </a:defRPr>
      </a:lvl1pPr>
      <a:lvl2pPr marL="339725" indent="-165100" algn="l" defTabSz="449263" rtl="0" eaLnBrk="0" fontAlgn="base" hangingPunct="0">
        <a:spcBef>
          <a:spcPts val="450"/>
        </a:spcBef>
        <a:spcAft>
          <a:spcPct val="0"/>
        </a:spcAft>
        <a:buClr>
          <a:srgbClr val="F68220"/>
        </a:buClr>
        <a:buSzPct val="100000"/>
        <a:buFont typeface="Arial" panose="020B0604020202020204" pitchFamily="34" charset="0"/>
        <a:buChar char="–"/>
        <a:defRPr>
          <a:solidFill>
            <a:srgbClr val="5E5F60"/>
          </a:solidFill>
          <a:latin typeface="+mn-lt"/>
          <a:ea typeface="+mn-ea"/>
          <a:cs typeface="+mn-cs"/>
        </a:defRPr>
      </a:lvl2pPr>
      <a:lvl3pPr marL="520700" indent="-160338" algn="l" defTabSz="449263" rtl="0" eaLnBrk="0" fontAlgn="base" hangingPunct="0">
        <a:spcBef>
          <a:spcPts val="400"/>
        </a:spcBef>
        <a:spcAft>
          <a:spcPct val="0"/>
        </a:spcAft>
        <a:buClr>
          <a:srgbClr val="F68220"/>
        </a:buClr>
        <a:buSzPct val="100000"/>
        <a:buFont typeface="Arial" panose="020B0604020202020204" pitchFamily="34" charset="0"/>
        <a:buChar char="•"/>
        <a:defRPr sz="1600">
          <a:solidFill>
            <a:srgbClr val="5E5F60"/>
          </a:solidFill>
          <a:latin typeface="+mn-lt"/>
          <a:ea typeface="+mn-ea"/>
          <a:cs typeface="+mn-cs"/>
        </a:defRPr>
      </a:lvl3pPr>
      <a:lvl4pPr marL="692150" indent="-158750" algn="l" defTabSz="449263" rtl="0"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mn-lt"/>
          <a:ea typeface="+mn-ea"/>
          <a:cs typeface="+mn-cs"/>
        </a:defRPr>
      </a:lvl4pPr>
      <a:lvl5pPr marL="873125" indent="-171450" algn="l" defTabSz="449263" rtl="0"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mn-lt"/>
          <a:ea typeface="+mn-ea"/>
          <a:cs typeface="+mn-cs"/>
        </a:defRPr>
      </a:lvl5pPr>
      <a:lvl6pPr marL="1330325" indent="-171450" algn="l" defTabSz="449263" rtl="0" eaLnBrk="0" fontAlgn="base" hangingPunct="0">
        <a:spcBef>
          <a:spcPts val="350"/>
        </a:spcBef>
        <a:spcAft>
          <a:spcPct val="0"/>
        </a:spcAft>
        <a:buClr>
          <a:srgbClr val="F68220"/>
        </a:buClr>
        <a:buSzPct val="100000"/>
        <a:buFont typeface="Arial" charset="0"/>
        <a:buChar char="»"/>
        <a:defRPr sz="1400">
          <a:solidFill>
            <a:srgbClr val="5E5F60"/>
          </a:solidFill>
          <a:latin typeface="+mn-lt"/>
          <a:ea typeface="+mn-ea"/>
          <a:cs typeface="+mn-cs"/>
        </a:defRPr>
      </a:lvl6pPr>
      <a:lvl7pPr marL="1787525" indent="-171450" algn="l" defTabSz="449263" rtl="0" eaLnBrk="0" fontAlgn="base" hangingPunct="0">
        <a:spcBef>
          <a:spcPts val="350"/>
        </a:spcBef>
        <a:spcAft>
          <a:spcPct val="0"/>
        </a:spcAft>
        <a:buClr>
          <a:srgbClr val="F68220"/>
        </a:buClr>
        <a:buSzPct val="100000"/>
        <a:buFont typeface="Arial" charset="0"/>
        <a:buChar char="»"/>
        <a:defRPr sz="1400">
          <a:solidFill>
            <a:srgbClr val="5E5F60"/>
          </a:solidFill>
          <a:latin typeface="+mn-lt"/>
          <a:ea typeface="+mn-ea"/>
          <a:cs typeface="+mn-cs"/>
        </a:defRPr>
      </a:lvl7pPr>
      <a:lvl8pPr marL="2244725" indent="-171450" algn="l" defTabSz="449263" rtl="0" eaLnBrk="0" fontAlgn="base" hangingPunct="0">
        <a:spcBef>
          <a:spcPts val="350"/>
        </a:spcBef>
        <a:spcAft>
          <a:spcPct val="0"/>
        </a:spcAft>
        <a:buClr>
          <a:srgbClr val="F68220"/>
        </a:buClr>
        <a:buSzPct val="100000"/>
        <a:buFont typeface="Arial" charset="0"/>
        <a:buChar char="»"/>
        <a:defRPr sz="1400">
          <a:solidFill>
            <a:srgbClr val="5E5F60"/>
          </a:solidFill>
          <a:latin typeface="+mn-lt"/>
          <a:ea typeface="+mn-ea"/>
          <a:cs typeface="+mn-cs"/>
        </a:defRPr>
      </a:lvl8pPr>
      <a:lvl9pPr marL="2701925" indent="-171450" algn="l" defTabSz="449263" rtl="0" eaLnBrk="0" fontAlgn="base" hangingPunct="0">
        <a:spcBef>
          <a:spcPts val="350"/>
        </a:spcBef>
        <a:spcAft>
          <a:spcPct val="0"/>
        </a:spcAft>
        <a:buClr>
          <a:srgbClr val="F68220"/>
        </a:buClr>
        <a:buSzPct val="100000"/>
        <a:buFont typeface="Arial" charset="0"/>
        <a:buChar char="»"/>
        <a:defRPr sz="1400">
          <a:solidFill>
            <a:srgbClr val="5E5F60"/>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5.xml"/><Relationship Id="rId5" Type="http://schemas.openxmlformats.org/officeDocument/2006/relationships/hyperlink" Target="https://uodo.gov.pl/pl/123/208" TargetMode="External"/><Relationship Id="rId4" Type="http://schemas.openxmlformats.org/officeDocument/2006/relationships/hyperlink" Target="https://uodo.gov.pl/pl/10/9"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ytuł 20"/>
          <p:cNvSpPr>
            <a:spLocks noGrp="1"/>
          </p:cNvSpPr>
          <p:nvPr>
            <p:ph type="title"/>
          </p:nvPr>
        </p:nvSpPr>
        <p:spPr>
          <a:xfrm>
            <a:off x="989806" y="2420888"/>
            <a:ext cx="7164388" cy="1872208"/>
          </a:xfrm>
        </p:spPr>
        <p:txBody>
          <a:bodyPr/>
          <a:lstStyle/>
          <a:p>
            <a:r>
              <a:rPr lang="pl-PL" sz="3200" dirty="0" smtClean="0"/>
              <a:t>Analiza ryzyka </a:t>
            </a:r>
            <a:br>
              <a:rPr lang="pl-PL" sz="3200" dirty="0" smtClean="0"/>
            </a:br>
            <a:r>
              <a:rPr lang="pl-PL" sz="3200" dirty="0" smtClean="0"/>
              <a:t>a ocena skutków </a:t>
            </a:r>
            <a:br>
              <a:rPr lang="pl-PL" sz="3200" dirty="0" smtClean="0"/>
            </a:br>
            <a:r>
              <a:rPr lang="pl-PL" sz="3200" dirty="0" smtClean="0"/>
              <a:t>dla ochrony danych</a:t>
            </a:r>
            <a:endParaRPr lang="pl-PL" sz="3200" dirty="0"/>
          </a:p>
        </p:txBody>
      </p:sp>
      <p:sp>
        <p:nvSpPr>
          <p:cNvPr id="22" name="Symbol zastępczy tekstu 21"/>
          <p:cNvSpPr>
            <a:spLocks noGrp="1"/>
          </p:cNvSpPr>
          <p:nvPr>
            <p:ph type="body" sz="quarter" idx="12"/>
          </p:nvPr>
        </p:nvSpPr>
        <p:spPr>
          <a:xfrm>
            <a:off x="1799903" y="4869160"/>
            <a:ext cx="5544194" cy="360337"/>
          </a:xfrm>
        </p:spPr>
        <p:txBody>
          <a:bodyPr/>
          <a:lstStyle/>
          <a:p>
            <a:r>
              <a:rPr lang="pl-PL" sz="1600" dirty="0" smtClean="0"/>
              <a:t>Zespół Współpracy z Administratorami Danych</a:t>
            </a:r>
            <a:endParaRPr lang="pl-PL" sz="1600" dirty="0"/>
          </a:p>
        </p:txBody>
      </p:sp>
      <p:sp>
        <p:nvSpPr>
          <p:cNvPr id="23" name="Symbol zastępczy tekstu 22"/>
          <p:cNvSpPr>
            <a:spLocks noGrp="1"/>
          </p:cNvSpPr>
          <p:nvPr>
            <p:ph type="body" sz="quarter" idx="14"/>
          </p:nvPr>
        </p:nvSpPr>
        <p:spPr>
          <a:xfrm>
            <a:off x="1800225" y="4293096"/>
            <a:ext cx="5543550" cy="474910"/>
          </a:xfrm>
        </p:spPr>
        <p:txBody>
          <a:bodyPr/>
          <a:lstStyle/>
          <a:p>
            <a:r>
              <a:rPr lang="pl-PL" sz="2400" dirty="0" smtClean="0"/>
              <a:t>Michał Mazur</a:t>
            </a:r>
            <a:endParaRPr lang="pl-PL" sz="2400" dirty="0"/>
          </a:p>
        </p:txBody>
      </p:sp>
      <p:sp>
        <p:nvSpPr>
          <p:cNvPr id="24" name="Symbol zastępczy tekstu 23"/>
          <p:cNvSpPr>
            <a:spLocks noGrp="1"/>
          </p:cNvSpPr>
          <p:nvPr>
            <p:ph type="body" sz="quarter" idx="15"/>
          </p:nvPr>
        </p:nvSpPr>
        <p:spPr>
          <a:xfrm>
            <a:off x="179512" y="6021288"/>
            <a:ext cx="2665413" cy="360040"/>
          </a:xfrm>
        </p:spPr>
        <p:txBody>
          <a:bodyPr/>
          <a:lstStyle/>
          <a:p>
            <a:r>
              <a:rPr lang="pl-PL" dirty="0" smtClean="0"/>
              <a:t>Warszawa, 19.12.2018 r.</a:t>
            </a:r>
            <a:endParaRPr lang="pl-PL" dirty="0"/>
          </a:p>
        </p:txBody>
      </p:sp>
      <p:sp>
        <p:nvSpPr>
          <p:cNvPr id="6" name="pole tekstowe 5"/>
          <p:cNvSpPr txBox="1"/>
          <p:nvPr/>
        </p:nvSpPr>
        <p:spPr>
          <a:xfrm>
            <a:off x="2555776" y="5137744"/>
            <a:ext cx="4032448" cy="338554"/>
          </a:xfrm>
          <a:prstGeom prst="rect">
            <a:avLst/>
          </a:prstGeom>
          <a:noFill/>
        </p:spPr>
        <p:txBody>
          <a:bodyPr wrap="square" rtlCol="0">
            <a:spAutoFit/>
          </a:bodyPr>
          <a:lstStyle/>
          <a:p>
            <a:pPr algn="ctr"/>
            <a:r>
              <a:rPr lang="pl-PL" sz="1600" dirty="0" smtClean="0"/>
              <a:t>Urząd Ochrony Danych Osobowych</a:t>
            </a:r>
            <a:endParaRPr lang="pl-PL" sz="1600" dirty="0"/>
          </a:p>
        </p:txBody>
      </p:sp>
    </p:spTree>
    <p:extLst>
      <p:ext uri="{BB962C8B-B14F-4D97-AF65-F5344CB8AC3E}">
        <p14:creationId xmlns:p14="http://schemas.microsoft.com/office/powerpoint/2010/main" val="3353300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Prostokąt 5"/>
          <p:cNvSpPr>
            <a:spLocks/>
          </p:cNvSpPr>
          <p:nvPr/>
        </p:nvSpPr>
        <p:spPr bwMode="auto">
          <a:xfrm>
            <a:off x="642938" y="549275"/>
            <a:ext cx="69533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sz="2400" b="1" dirty="0" smtClean="0">
                <a:solidFill>
                  <a:srgbClr val="AE0F0A"/>
                </a:solidFill>
                <a:latin typeface="+mn-lt"/>
              </a:rPr>
              <a:t>Bezpieczeństwo odpowiednie do ryzyka</a:t>
            </a:r>
            <a:endParaRPr lang="pl-PL" altLang="pl-PL" sz="2400" b="1" dirty="0">
              <a:solidFill>
                <a:srgbClr val="AE0F0A"/>
              </a:solidFill>
              <a:latin typeface="+mn-lt"/>
            </a:endParaRPr>
          </a:p>
        </p:txBody>
      </p:sp>
      <p:sp>
        <p:nvSpPr>
          <p:cNvPr id="8197" name="Prostokąt 6"/>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
        <p:nvSpPr>
          <p:cNvPr id="6" name="pole tekstowe 5"/>
          <p:cNvSpPr txBox="1"/>
          <p:nvPr/>
        </p:nvSpPr>
        <p:spPr>
          <a:xfrm>
            <a:off x="404043" y="1171208"/>
            <a:ext cx="8568952" cy="369332"/>
          </a:xfrm>
          <a:prstGeom prst="rect">
            <a:avLst/>
          </a:prstGeom>
          <a:noFill/>
        </p:spPr>
        <p:txBody>
          <a:bodyPr wrap="square" rtlCol="0">
            <a:spAutoFit/>
          </a:bodyPr>
          <a:lstStyle/>
          <a:p>
            <a:r>
              <a:rPr lang="pl-PL" b="1" dirty="0" smtClean="0">
                <a:solidFill>
                  <a:srgbClr val="C00000"/>
                </a:solidFill>
              </a:rPr>
              <a:t>Art. 32 ust 1 RODO</a:t>
            </a:r>
            <a:endParaRPr lang="pl-PL" b="1" dirty="0">
              <a:solidFill>
                <a:schemeClr val="tx1"/>
              </a:solidFill>
            </a:endParaRPr>
          </a:p>
        </p:txBody>
      </p:sp>
      <p:sp>
        <p:nvSpPr>
          <p:cNvPr id="9" name="pole tekstowe 8"/>
          <p:cNvSpPr txBox="1">
            <a:spLocks noChangeArrowheads="1"/>
          </p:cNvSpPr>
          <p:nvPr/>
        </p:nvSpPr>
        <p:spPr bwMode="auto">
          <a:xfrm>
            <a:off x="404043" y="1700808"/>
            <a:ext cx="856895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marL="0" indent="0" defTabSz="914400">
              <a:spcBef>
                <a:spcPts val="0"/>
              </a:spcBef>
              <a:buClrTx/>
              <a:buSzTx/>
              <a:buNone/>
            </a:pPr>
            <a:r>
              <a:rPr lang="pl-PL" altLang="pl-PL" sz="1800" b="1" dirty="0" smtClean="0">
                <a:solidFill>
                  <a:schemeClr val="tx1"/>
                </a:solidFill>
                <a:cs typeface="Arial" panose="020B0604020202020204" pitchFamily="34" charset="0"/>
              </a:rPr>
              <a:t>Uwzględniając:</a:t>
            </a:r>
          </a:p>
          <a:p>
            <a:pPr defTabSz="914400">
              <a:spcBef>
                <a:spcPts val="0"/>
              </a:spcBef>
              <a:buClrTx/>
              <a:buSzTx/>
            </a:pPr>
            <a:r>
              <a:rPr lang="pl-PL" altLang="pl-PL" sz="1800" b="1" dirty="0" smtClean="0">
                <a:solidFill>
                  <a:srgbClr val="FFC1C1"/>
                </a:solidFill>
                <a:cs typeface="Arial" panose="020B0604020202020204" pitchFamily="34" charset="0"/>
              </a:rPr>
              <a:t>stan wiedzy technicznej, </a:t>
            </a:r>
          </a:p>
          <a:p>
            <a:pPr defTabSz="914400">
              <a:spcBef>
                <a:spcPts val="0"/>
              </a:spcBef>
              <a:buClrTx/>
              <a:buSzTx/>
            </a:pPr>
            <a:r>
              <a:rPr lang="pl-PL" altLang="pl-PL" sz="1800" b="1" dirty="0" smtClean="0">
                <a:solidFill>
                  <a:srgbClr val="FFC1C1"/>
                </a:solidFill>
                <a:cs typeface="Arial" panose="020B0604020202020204" pitchFamily="34" charset="0"/>
              </a:rPr>
              <a:t>koszt wdrażania,</a:t>
            </a:r>
          </a:p>
          <a:p>
            <a:pPr defTabSz="914400">
              <a:spcBef>
                <a:spcPts val="0"/>
              </a:spcBef>
              <a:buClrTx/>
              <a:buSzTx/>
            </a:pPr>
            <a:r>
              <a:rPr lang="pl-PL" altLang="pl-PL" sz="1800" b="1" dirty="0">
                <a:solidFill>
                  <a:srgbClr val="FFC1C1"/>
                </a:solidFill>
                <a:cs typeface="Arial" panose="020B0604020202020204" pitchFamily="34" charset="0"/>
              </a:rPr>
              <a:t>o</a:t>
            </a:r>
            <a:r>
              <a:rPr lang="pl-PL" altLang="pl-PL" sz="1800" b="1" dirty="0" smtClean="0">
                <a:solidFill>
                  <a:srgbClr val="FFC1C1"/>
                </a:solidFill>
                <a:cs typeface="Arial" panose="020B0604020202020204" pitchFamily="34" charset="0"/>
              </a:rPr>
              <a:t>raz charakter,</a:t>
            </a:r>
          </a:p>
          <a:p>
            <a:pPr defTabSz="914400">
              <a:spcBef>
                <a:spcPts val="0"/>
              </a:spcBef>
              <a:buClrTx/>
              <a:buSzTx/>
            </a:pPr>
            <a:r>
              <a:rPr lang="pl-PL" altLang="pl-PL" sz="1800" b="1" dirty="0">
                <a:solidFill>
                  <a:srgbClr val="FFC1C1"/>
                </a:solidFill>
                <a:cs typeface="Arial" panose="020B0604020202020204" pitchFamily="34" charset="0"/>
              </a:rPr>
              <a:t>z</a:t>
            </a:r>
            <a:r>
              <a:rPr lang="pl-PL" altLang="pl-PL" sz="1800" b="1" dirty="0" smtClean="0">
                <a:solidFill>
                  <a:srgbClr val="FFC1C1"/>
                </a:solidFill>
                <a:cs typeface="Arial" panose="020B0604020202020204" pitchFamily="34" charset="0"/>
              </a:rPr>
              <a:t>akres,</a:t>
            </a:r>
          </a:p>
          <a:p>
            <a:pPr defTabSz="914400">
              <a:spcBef>
                <a:spcPts val="0"/>
              </a:spcBef>
              <a:buClrTx/>
              <a:buSzTx/>
            </a:pPr>
            <a:r>
              <a:rPr lang="pl-PL" altLang="pl-PL" sz="1800" b="1" dirty="0">
                <a:solidFill>
                  <a:srgbClr val="FFC1C1"/>
                </a:solidFill>
                <a:cs typeface="Arial" panose="020B0604020202020204" pitchFamily="34" charset="0"/>
              </a:rPr>
              <a:t>k</a:t>
            </a:r>
            <a:r>
              <a:rPr lang="pl-PL" altLang="pl-PL" sz="1800" b="1" dirty="0" smtClean="0">
                <a:solidFill>
                  <a:srgbClr val="FFC1C1"/>
                </a:solidFill>
                <a:cs typeface="Arial" panose="020B0604020202020204" pitchFamily="34" charset="0"/>
              </a:rPr>
              <a:t>ontekst</a:t>
            </a:r>
          </a:p>
          <a:p>
            <a:pPr defTabSz="914400">
              <a:spcBef>
                <a:spcPts val="0"/>
              </a:spcBef>
              <a:buClrTx/>
              <a:buSzTx/>
            </a:pPr>
            <a:r>
              <a:rPr lang="pl-PL" altLang="pl-PL" sz="1800" b="1" dirty="0" smtClean="0">
                <a:solidFill>
                  <a:srgbClr val="FFC1C1"/>
                </a:solidFill>
                <a:cs typeface="Arial" panose="020B0604020202020204" pitchFamily="34" charset="0"/>
              </a:rPr>
              <a:t>i cele przetwarzania</a:t>
            </a:r>
          </a:p>
          <a:p>
            <a:pPr defTabSz="914400">
              <a:spcBef>
                <a:spcPts val="0"/>
              </a:spcBef>
              <a:buClrTx/>
              <a:buSzTx/>
            </a:pPr>
            <a:r>
              <a:rPr lang="pl-PL" altLang="pl-PL" sz="1800" b="1" dirty="0">
                <a:solidFill>
                  <a:srgbClr val="C00000"/>
                </a:solidFill>
                <a:cs typeface="Arial" panose="020B0604020202020204" pitchFamily="34" charset="0"/>
              </a:rPr>
              <a:t>oraz ryzyko naruszenia praw lub wolności osób fizycznych </a:t>
            </a:r>
          </a:p>
          <a:p>
            <a:pPr defTabSz="914400">
              <a:spcBef>
                <a:spcPts val="0"/>
              </a:spcBef>
              <a:buClrTx/>
              <a:buSzTx/>
            </a:pPr>
            <a:endParaRPr lang="pl-PL" altLang="pl-PL" sz="1800" b="1" dirty="0" smtClean="0">
              <a:solidFill>
                <a:srgbClr val="C00000"/>
              </a:solidFill>
              <a:cs typeface="Arial" panose="020B0604020202020204" pitchFamily="34" charset="0"/>
            </a:endParaRPr>
          </a:p>
          <a:p>
            <a:pPr defTabSz="914400">
              <a:spcBef>
                <a:spcPts val="0"/>
              </a:spcBef>
              <a:buClrTx/>
              <a:buSzTx/>
            </a:pPr>
            <a:endParaRPr lang="pl-PL" altLang="pl-PL" sz="1800" b="1" dirty="0">
              <a:solidFill>
                <a:srgbClr val="C00000"/>
              </a:solidFill>
              <a:cs typeface="Arial" panose="020B0604020202020204" pitchFamily="34" charset="0"/>
            </a:endParaRPr>
          </a:p>
          <a:p>
            <a:pPr marL="0" indent="0" defTabSz="914400">
              <a:spcBef>
                <a:spcPts val="0"/>
              </a:spcBef>
              <a:buClrTx/>
              <a:buSzTx/>
              <a:buNone/>
            </a:pPr>
            <a:endParaRPr lang="pl-PL" altLang="pl-PL" sz="1800" b="1" dirty="0">
              <a:solidFill>
                <a:schemeClr val="tx1"/>
              </a:solidFill>
              <a:cs typeface="Arial" panose="020B0604020202020204" pitchFamily="34" charset="0"/>
            </a:endParaRPr>
          </a:p>
          <a:p>
            <a:pPr marL="0" indent="0" defTabSz="914400">
              <a:spcBef>
                <a:spcPts val="0"/>
              </a:spcBef>
              <a:buClrTx/>
              <a:buSzTx/>
              <a:buNone/>
            </a:pPr>
            <a:endParaRPr lang="pl-PL" altLang="pl-PL" sz="1800" b="1" dirty="0">
              <a:solidFill>
                <a:schemeClr val="tx1"/>
              </a:solidFill>
              <a:cs typeface="Arial" panose="020B0604020202020204" pitchFamily="34" charset="0"/>
            </a:endParaRPr>
          </a:p>
        </p:txBody>
      </p:sp>
    </p:spTree>
    <p:extLst>
      <p:ext uri="{BB962C8B-B14F-4D97-AF65-F5344CB8AC3E}">
        <p14:creationId xmlns:p14="http://schemas.microsoft.com/office/powerpoint/2010/main" val="892801718"/>
      </p:ext>
    </p:extLst>
  </p:cSld>
  <p:clrMapOvr>
    <a:masterClrMapping/>
  </p:clrMapOvr>
  <p:transition spd="slow" advTm="33378">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Prostokąt 5"/>
          <p:cNvSpPr>
            <a:spLocks/>
          </p:cNvSpPr>
          <p:nvPr/>
        </p:nvSpPr>
        <p:spPr bwMode="auto">
          <a:xfrm>
            <a:off x="642938" y="549275"/>
            <a:ext cx="69533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sz="2400" b="1" dirty="0" smtClean="0">
                <a:solidFill>
                  <a:srgbClr val="AE0F0A"/>
                </a:solidFill>
                <a:latin typeface="+mn-lt"/>
              </a:rPr>
              <a:t>Bezpieczeństwo odpowiednie do ryzyka</a:t>
            </a:r>
            <a:endParaRPr lang="pl-PL" altLang="pl-PL" sz="2400" b="1" dirty="0">
              <a:solidFill>
                <a:srgbClr val="AE0F0A"/>
              </a:solidFill>
              <a:latin typeface="+mn-lt"/>
            </a:endParaRPr>
          </a:p>
        </p:txBody>
      </p:sp>
      <p:sp>
        <p:nvSpPr>
          <p:cNvPr id="8197" name="Prostokąt 6"/>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
        <p:nvSpPr>
          <p:cNvPr id="6" name="pole tekstowe 5"/>
          <p:cNvSpPr txBox="1"/>
          <p:nvPr/>
        </p:nvSpPr>
        <p:spPr>
          <a:xfrm>
            <a:off x="404043" y="1171208"/>
            <a:ext cx="8568952" cy="369332"/>
          </a:xfrm>
          <a:prstGeom prst="rect">
            <a:avLst/>
          </a:prstGeom>
          <a:noFill/>
        </p:spPr>
        <p:txBody>
          <a:bodyPr wrap="square" rtlCol="0">
            <a:spAutoFit/>
          </a:bodyPr>
          <a:lstStyle/>
          <a:p>
            <a:r>
              <a:rPr lang="pl-PL" b="1" dirty="0" smtClean="0">
                <a:solidFill>
                  <a:srgbClr val="C00000"/>
                </a:solidFill>
              </a:rPr>
              <a:t>Art. 32 ust 1 RODO</a:t>
            </a:r>
            <a:endParaRPr lang="pl-PL" b="1" dirty="0">
              <a:solidFill>
                <a:schemeClr val="tx1"/>
              </a:solidFill>
            </a:endParaRPr>
          </a:p>
        </p:txBody>
      </p:sp>
      <p:sp>
        <p:nvSpPr>
          <p:cNvPr id="9" name="pole tekstowe 8"/>
          <p:cNvSpPr txBox="1">
            <a:spLocks noChangeArrowheads="1"/>
          </p:cNvSpPr>
          <p:nvPr/>
        </p:nvSpPr>
        <p:spPr bwMode="auto">
          <a:xfrm>
            <a:off x="404043" y="1700808"/>
            <a:ext cx="856895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marL="0" indent="0" defTabSz="914400">
              <a:spcBef>
                <a:spcPts val="0"/>
              </a:spcBef>
              <a:buClrTx/>
              <a:buSzTx/>
              <a:buNone/>
            </a:pPr>
            <a:r>
              <a:rPr lang="pl-PL" altLang="pl-PL" sz="1800" b="1" dirty="0" smtClean="0">
                <a:solidFill>
                  <a:schemeClr val="tx1"/>
                </a:solidFill>
                <a:cs typeface="Arial" panose="020B0604020202020204" pitchFamily="34" charset="0"/>
              </a:rPr>
              <a:t>Uwzględniając:</a:t>
            </a:r>
          </a:p>
          <a:p>
            <a:pPr defTabSz="914400">
              <a:spcBef>
                <a:spcPts val="0"/>
              </a:spcBef>
              <a:buClrTx/>
              <a:buSzTx/>
            </a:pPr>
            <a:r>
              <a:rPr lang="pl-PL" altLang="pl-PL" sz="1800" b="1" dirty="0" smtClean="0">
                <a:solidFill>
                  <a:srgbClr val="FFC1C1"/>
                </a:solidFill>
                <a:cs typeface="Arial" panose="020B0604020202020204" pitchFamily="34" charset="0"/>
              </a:rPr>
              <a:t>(…)</a:t>
            </a:r>
          </a:p>
          <a:p>
            <a:pPr defTabSz="914400">
              <a:spcBef>
                <a:spcPts val="0"/>
              </a:spcBef>
              <a:buClrTx/>
              <a:buSzTx/>
            </a:pPr>
            <a:r>
              <a:rPr lang="pl-PL" altLang="pl-PL" sz="1800" b="1" dirty="0" smtClean="0">
                <a:solidFill>
                  <a:srgbClr val="C00000"/>
                </a:solidFill>
                <a:cs typeface="Arial" panose="020B0604020202020204" pitchFamily="34" charset="0"/>
              </a:rPr>
              <a:t>oraz ryzyko naruszenia praw lub wolności osób fizycznych </a:t>
            </a:r>
          </a:p>
          <a:p>
            <a:pPr defTabSz="914400">
              <a:spcBef>
                <a:spcPts val="0"/>
              </a:spcBef>
              <a:buClrTx/>
              <a:buSzTx/>
            </a:pPr>
            <a:endParaRPr lang="pl-PL" altLang="pl-PL" sz="1800" b="1" dirty="0" smtClean="0">
              <a:solidFill>
                <a:srgbClr val="C00000"/>
              </a:solidFill>
              <a:cs typeface="Arial" panose="020B0604020202020204" pitchFamily="34" charset="0"/>
            </a:endParaRPr>
          </a:p>
          <a:p>
            <a:pPr defTabSz="914400">
              <a:spcBef>
                <a:spcPts val="0"/>
              </a:spcBef>
              <a:buClrTx/>
              <a:buSzTx/>
            </a:pPr>
            <a:endParaRPr lang="pl-PL" altLang="pl-PL" sz="1800" b="1" dirty="0" smtClean="0">
              <a:solidFill>
                <a:srgbClr val="C00000"/>
              </a:solidFill>
              <a:cs typeface="Arial" panose="020B0604020202020204" pitchFamily="34" charset="0"/>
            </a:endParaRPr>
          </a:p>
          <a:p>
            <a:pPr marL="0" indent="0" defTabSz="914400">
              <a:spcBef>
                <a:spcPts val="0"/>
              </a:spcBef>
              <a:buClrTx/>
              <a:buSzTx/>
              <a:buNone/>
            </a:pPr>
            <a:endParaRPr lang="pl-PL" altLang="pl-PL" sz="1800" b="1" dirty="0" smtClean="0">
              <a:solidFill>
                <a:schemeClr val="tx1"/>
              </a:solidFill>
              <a:cs typeface="Arial" panose="020B0604020202020204" pitchFamily="34" charset="0"/>
            </a:endParaRPr>
          </a:p>
          <a:p>
            <a:pPr marL="0" indent="0" defTabSz="914400">
              <a:spcBef>
                <a:spcPts val="0"/>
              </a:spcBef>
              <a:buClrTx/>
              <a:buSzTx/>
              <a:buNone/>
            </a:pPr>
            <a:endParaRPr lang="pl-PL" altLang="pl-PL" sz="1800" b="1" dirty="0">
              <a:solidFill>
                <a:schemeClr val="tx1"/>
              </a:solidFill>
              <a:cs typeface="Arial" panose="020B0604020202020204" pitchFamily="34" charset="0"/>
            </a:endParaRPr>
          </a:p>
        </p:txBody>
      </p:sp>
      <p:sp>
        <p:nvSpPr>
          <p:cNvPr id="2" name="Prostokąt 1"/>
          <p:cNvSpPr/>
          <p:nvPr/>
        </p:nvSpPr>
        <p:spPr>
          <a:xfrm>
            <a:off x="404043" y="2699628"/>
            <a:ext cx="6832253" cy="369332"/>
          </a:xfrm>
          <a:prstGeom prst="rect">
            <a:avLst/>
          </a:prstGeom>
        </p:spPr>
        <p:txBody>
          <a:bodyPr wrap="square">
            <a:spAutoFit/>
          </a:bodyPr>
          <a:lstStyle/>
          <a:p>
            <a:pPr marL="0" indent="0" defTabSz="914400">
              <a:spcBef>
                <a:spcPts val="0"/>
              </a:spcBef>
              <a:buClrTx/>
              <a:buSzTx/>
              <a:buNone/>
            </a:pPr>
            <a:r>
              <a:rPr lang="pl-PL" b="1" dirty="0">
                <a:solidFill>
                  <a:schemeClr val="tx1"/>
                </a:solidFill>
              </a:rPr>
              <a:t>Pomocnymi w wyjaśnieniach mogą być motywy: </a:t>
            </a:r>
          </a:p>
        </p:txBody>
      </p:sp>
      <p:sp>
        <p:nvSpPr>
          <p:cNvPr id="7" name="Prostokąt 6"/>
          <p:cNvSpPr/>
          <p:nvPr/>
        </p:nvSpPr>
        <p:spPr>
          <a:xfrm>
            <a:off x="468313" y="3068960"/>
            <a:ext cx="8504682" cy="2554545"/>
          </a:xfrm>
          <a:prstGeom prst="rect">
            <a:avLst/>
          </a:prstGeom>
        </p:spPr>
        <p:txBody>
          <a:bodyPr wrap="square">
            <a:spAutoFit/>
          </a:bodyPr>
          <a:lstStyle/>
          <a:p>
            <a:pPr marL="0" indent="0" defTabSz="914400">
              <a:spcBef>
                <a:spcPts val="0"/>
              </a:spcBef>
              <a:buClrTx/>
              <a:buSzTx/>
              <a:buNone/>
            </a:pPr>
            <a:r>
              <a:rPr lang="pl-PL" b="1" dirty="0" smtClean="0">
                <a:solidFill>
                  <a:srgbClr val="C00000"/>
                </a:solidFill>
              </a:rPr>
              <a:t>Motyw 75 </a:t>
            </a:r>
            <a:r>
              <a:rPr lang="pl-PL" b="1" dirty="0" smtClean="0">
                <a:solidFill>
                  <a:schemeClr val="tx1"/>
                </a:solidFill>
              </a:rPr>
              <a:t>(naruszenie praw lub wolności):</a:t>
            </a:r>
          </a:p>
          <a:p>
            <a:pPr marL="285750" indent="-285750" defTabSz="914400">
              <a:spcBef>
                <a:spcPts val="0"/>
              </a:spcBef>
              <a:spcAft>
                <a:spcPts val="600"/>
              </a:spcAft>
              <a:buClrTx/>
              <a:buSzTx/>
              <a:buFontTx/>
              <a:buChar char="-"/>
            </a:pPr>
            <a:r>
              <a:rPr lang="pl-PL" sz="1600" dirty="0" smtClean="0">
                <a:solidFill>
                  <a:schemeClr val="tx1"/>
                </a:solidFill>
              </a:rPr>
              <a:t>Sytuacje zagrożenia dla praw lub wolności osób, których dane dotyczą:</a:t>
            </a:r>
          </a:p>
          <a:p>
            <a:pPr marL="742950" lvl="1" indent="-285750" defTabSz="914400">
              <a:spcBef>
                <a:spcPts val="0"/>
              </a:spcBef>
              <a:spcAft>
                <a:spcPts val="600"/>
              </a:spcAft>
              <a:buFontTx/>
              <a:buChar char="-"/>
            </a:pPr>
            <a:r>
              <a:rPr lang="pl-PL" sz="1600" dirty="0" smtClean="0">
                <a:solidFill>
                  <a:schemeClr val="tx1"/>
                </a:solidFill>
              </a:rPr>
              <a:t>Szkoda,</a:t>
            </a:r>
          </a:p>
          <a:p>
            <a:pPr marL="742950" lvl="1" indent="-285750" defTabSz="914400">
              <a:spcBef>
                <a:spcPts val="0"/>
              </a:spcBef>
              <a:spcAft>
                <a:spcPts val="600"/>
              </a:spcAft>
              <a:buFontTx/>
              <a:buChar char="-"/>
            </a:pPr>
            <a:r>
              <a:rPr lang="pl-PL" sz="1600" dirty="0" smtClean="0">
                <a:solidFill>
                  <a:schemeClr val="tx1"/>
                </a:solidFill>
              </a:rPr>
              <a:t>Utrata praw lub kontroli,</a:t>
            </a:r>
          </a:p>
          <a:p>
            <a:pPr marL="742950" lvl="1" indent="-285750" defTabSz="914400">
              <a:spcBef>
                <a:spcPts val="0"/>
              </a:spcBef>
              <a:spcAft>
                <a:spcPts val="600"/>
              </a:spcAft>
              <a:buFontTx/>
              <a:buChar char="-"/>
            </a:pPr>
            <a:r>
              <a:rPr lang="pl-PL" sz="1600" dirty="0" smtClean="0">
                <a:solidFill>
                  <a:schemeClr val="tx1"/>
                </a:solidFill>
              </a:rPr>
              <a:t>Dane szczególnej kategorii,</a:t>
            </a:r>
          </a:p>
          <a:p>
            <a:pPr marL="742950" lvl="1" indent="-285750" defTabSz="914400">
              <a:spcBef>
                <a:spcPts val="0"/>
              </a:spcBef>
              <a:spcAft>
                <a:spcPts val="600"/>
              </a:spcAft>
              <a:buFontTx/>
              <a:buChar char="-"/>
            </a:pPr>
            <a:r>
              <a:rPr lang="pl-PL" sz="1600" dirty="0" smtClean="0">
                <a:solidFill>
                  <a:schemeClr val="tx1"/>
                </a:solidFill>
              </a:rPr>
              <a:t>Profilowanie,</a:t>
            </a:r>
          </a:p>
          <a:p>
            <a:pPr marL="742950" lvl="1" indent="-285750" defTabSz="914400">
              <a:spcBef>
                <a:spcPts val="0"/>
              </a:spcBef>
              <a:spcAft>
                <a:spcPts val="600"/>
              </a:spcAft>
              <a:buFontTx/>
              <a:buChar char="-"/>
            </a:pPr>
            <a:r>
              <a:rPr lang="pl-PL" sz="1600" dirty="0" smtClean="0">
                <a:solidFill>
                  <a:schemeClr val="tx1"/>
                </a:solidFill>
              </a:rPr>
              <a:t>Osoby wymagające szczególnej opieki (w szczególności dzieci),</a:t>
            </a:r>
          </a:p>
          <a:p>
            <a:pPr marL="742950" lvl="1" indent="-285750" defTabSz="914400">
              <a:spcBef>
                <a:spcPts val="0"/>
              </a:spcBef>
              <a:spcAft>
                <a:spcPts val="600"/>
              </a:spcAft>
              <a:buFontTx/>
              <a:buChar char="-"/>
            </a:pPr>
            <a:r>
              <a:rPr lang="pl-PL" sz="1600" dirty="0" smtClean="0">
                <a:solidFill>
                  <a:schemeClr val="tx1"/>
                </a:solidFill>
              </a:rPr>
              <a:t>Duża skala</a:t>
            </a:r>
          </a:p>
        </p:txBody>
      </p:sp>
    </p:spTree>
    <p:extLst>
      <p:ext uri="{BB962C8B-B14F-4D97-AF65-F5344CB8AC3E}">
        <p14:creationId xmlns:p14="http://schemas.microsoft.com/office/powerpoint/2010/main" val="1173713726"/>
      </p:ext>
    </p:extLst>
  </p:cSld>
  <p:clrMapOvr>
    <a:masterClrMapping/>
  </p:clrMapOvr>
  <p:transition spd="slow" advTm="33378">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Prostokąt 5"/>
          <p:cNvSpPr>
            <a:spLocks/>
          </p:cNvSpPr>
          <p:nvPr/>
        </p:nvSpPr>
        <p:spPr bwMode="auto">
          <a:xfrm>
            <a:off x="642938" y="549275"/>
            <a:ext cx="69533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sz="2400" b="1" dirty="0" smtClean="0">
                <a:solidFill>
                  <a:srgbClr val="AE0F0A"/>
                </a:solidFill>
                <a:latin typeface="+mn-lt"/>
              </a:rPr>
              <a:t>Bezpieczeństwo odpowiednie do ryzyka</a:t>
            </a:r>
            <a:endParaRPr lang="pl-PL" altLang="pl-PL" sz="2400" b="1" dirty="0">
              <a:solidFill>
                <a:srgbClr val="AE0F0A"/>
              </a:solidFill>
              <a:latin typeface="+mn-lt"/>
            </a:endParaRPr>
          </a:p>
        </p:txBody>
      </p:sp>
      <p:sp>
        <p:nvSpPr>
          <p:cNvPr id="8197" name="Prostokąt 6"/>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
        <p:nvSpPr>
          <p:cNvPr id="6" name="pole tekstowe 5"/>
          <p:cNvSpPr txBox="1"/>
          <p:nvPr/>
        </p:nvSpPr>
        <p:spPr>
          <a:xfrm>
            <a:off x="404042" y="1196752"/>
            <a:ext cx="6112173" cy="369332"/>
          </a:xfrm>
          <a:prstGeom prst="rect">
            <a:avLst/>
          </a:prstGeom>
          <a:noFill/>
        </p:spPr>
        <p:txBody>
          <a:bodyPr wrap="square" rtlCol="0">
            <a:spAutoFit/>
          </a:bodyPr>
          <a:lstStyle/>
          <a:p>
            <a:r>
              <a:rPr lang="pl-PL" b="1" dirty="0" smtClean="0">
                <a:solidFill>
                  <a:srgbClr val="C00000"/>
                </a:solidFill>
              </a:rPr>
              <a:t>Art. 32 ust 2 RODO i motyw 83</a:t>
            </a:r>
            <a:endParaRPr lang="pl-PL" b="1" dirty="0">
              <a:solidFill>
                <a:srgbClr val="C00000"/>
              </a:solidFill>
            </a:endParaRPr>
          </a:p>
        </p:txBody>
      </p:sp>
      <p:sp>
        <p:nvSpPr>
          <p:cNvPr id="9" name="pole tekstowe 8"/>
          <p:cNvSpPr txBox="1">
            <a:spLocks noChangeArrowheads="1"/>
          </p:cNvSpPr>
          <p:nvPr/>
        </p:nvSpPr>
        <p:spPr bwMode="auto">
          <a:xfrm>
            <a:off x="404043" y="1700808"/>
            <a:ext cx="8568952"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marL="0" indent="0" defTabSz="914400">
              <a:spcBef>
                <a:spcPts val="0"/>
              </a:spcBef>
              <a:spcAft>
                <a:spcPts val="600"/>
              </a:spcAft>
              <a:buClrTx/>
              <a:buSzTx/>
              <a:buNone/>
            </a:pPr>
            <a:r>
              <a:rPr lang="pl-PL" altLang="pl-PL" dirty="0" smtClean="0">
                <a:solidFill>
                  <a:schemeClr val="tx1"/>
                </a:solidFill>
                <a:cs typeface="Arial" panose="020B0604020202020204" pitchFamily="34" charset="0"/>
              </a:rPr>
              <a:t>Oceniając, czy stopień bezpieczeństwa jest odpowiedni, uwzględnia się w szczególności ryzyko wiążące się z przetwarzaniem, w szczególności:</a:t>
            </a:r>
          </a:p>
          <a:p>
            <a:pPr defTabSz="914400">
              <a:spcBef>
                <a:spcPts val="0"/>
              </a:spcBef>
              <a:spcAft>
                <a:spcPts val="600"/>
              </a:spcAft>
              <a:buClr>
                <a:srgbClr val="C00000"/>
              </a:buClr>
              <a:buSzTx/>
            </a:pPr>
            <a:r>
              <a:rPr lang="pl-PL" dirty="0">
                <a:solidFill>
                  <a:schemeClr val="tx1"/>
                </a:solidFill>
              </a:rPr>
              <a:t>Ryzyko związane z przetwarzaniem danych osobowych:</a:t>
            </a:r>
          </a:p>
          <a:p>
            <a:pPr lvl="1" defTabSz="914400">
              <a:spcBef>
                <a:spcPts val="0"/>
              </a:spcBef>
              <a:spcAft>
                <a:spcPts val="600"/>
              </a:spcAft>
              <a:buClr>
                <a:srgbClr val="AE0F0A"/>
              </a:buClr>
              <a:buFont typeface="Courier New" panose="02070309020205020404" pitchFamily="49" charset="0"/>
              <a:buChar char="o"/>
            </a:pPr>
            <a:r>
              <a:rPr lang="pl-PL" sz="2000" dirty="0">
                <a:solidFill>
                  <a:schemeClr val="tx1"/>
                </a:solidFill>
              </a:rPr>
              <a:t>Przypadkowe lub niezgodne z prawem </a:t>
            </a:r>
            <a:r>
              <a:rPr lang="pl-PL" sz="2000" dirty="0" smtClean="0">
                <a:solidFill>
                  <a:schemeClr val="tx1"/>
                </a:solidFill>
              </a:rPr>
              <a:t>zniszczenie,</a:t>
            </a:r>
          </a:p>
          <a:p>
            <a:pPr lvl="1" defTabSz="914400">
              <a:spcBef>
                <a:spcPts val="0"/>
              </a:spcBef>
              <a:spcAft>
                <a:spcPts val="600"/>
              </a:spcAft>
              <a:buClr>
                <a:srgbClr val="AE0F0A"/>
              </a:buClr>
              <a:buFont typeface="Courier New" panose="02070309020205020404" pitchFamily="49" charset="0"/>
              <a:buChar char="o"/>
            </a:pPr>
            <a:r>
              <a:rPr lang="pl-PL" sz="2000" dirty="0" smtClean="0">
                <a:solidFill>
                  <a:schemeClr val="tx1"/>
                </a:solidFill>
              </a:rPr>
              <a:t>Utracenie,</a:t>
            </a:r>
          </a:p>
          <a:p>
            <a:pPr lvl="1" defTabSz="914400">
              <a:spcBef>
                <a:spcPts val="0"/>
              </a:spcBef>
              <a:spcAft>
                <a:spcPts val="600"/>
              </a:spcAft>
              <a:buClr>
                <a:srgbClr val="AE0F0A"/>
              </a:buClr>
              <a:buFont typeface="Courier New" panose="02070309020205020404" pitchFamily="49" charset="0"/>
              <a:buChar char="o"/>
            </a:pPr>
            <a:r>
              <a:rPr lang="pl-PL" sz="2000" dirty="0" smtClean="0">
                <a:solidFill>
                  <a:schemeClr val="tx1"/>
                </a:solidFill>
              </a:rPr>
              <a:t>Zmodyfikowanie,</a:t>
            </a:r>
          </a:p>
          <a:p>
            <a:pPr lvl="1" defTabSz="914400">
              <a:spcBef>
                <a:spcPts val="0"/>
              </a:spcBef>
              <a:spcAft>
                <a:spcPts val="600"/>
              </a:spcAft>
              <a:buClr>
                <a:srgbClr val="AE0F0A"/>
              </a:buClr>
              <a:buFont typeface="Courier New" panose="02070309020205020404" pitchFamily="49" charset="0"/>
              <a:buChar char="o"/>
            </a:pPr>
            <a:r>
              <a:rPr lang="pl-PL" sz="2000" dirty="0" smtClean="0">
                <a:solidFill>
                  <a:schemeClr val="tx1"/>
                </a:solidFill>
              </a:rPr>
              <a:t>Nieuprawnione ujawnienie,</a:t>
            </a:r>
          </a:p>
          <a:p>
            <a:pPr lvl="1" defTabSz="914400">
              <a:spcBef>
                <a:spcPts val="0"/>
              </a:spcBef>
              <a:spcAft>
                <a:spcPts val="600"/>
              </a:spcAft>
              <a:buClr>
                <a:srgbClr val="AE0F0A"/>
              </a:buClr>
              <a:buFont typeface="Courier New" panose="02070309020205020404" pitchFamily="49" charset="0"/>
              <a:buChar char="o"/>
            </a:pPr>
            <a:r>
              <a:rPr lang="pl-PL" sz="2000" dirty="0" smtClean="0">
                <a:solidFill>
                  <a:schemeClr val="tx1"/>
                </a:solidFill>
              </a:rPr>
              <a:t>Nieuprawniony </a:t>
            </a:r>
            <a:r>
              <a:rPr lang="pl-PL" sz="2000" dirty="0">
                <a:solidFill>
                  <a:schemeClr val="tx1"/>
                </a:solidFill>
              </a:rPr>
              <a:t>dostęp do danych </a:t>
            </a:r>
            <a:r>
              <a:rPr lang="pl-PL" sz="2000" dirty="0" smtClean="0">
                <a:solidFill>
                  <a:schemeClr val="tx1"/>
                </a:solidFill>
              </a:rPr>
              <a:t>osobowych:</a:t>
            </a:r>
          </a:p>
          <a:p>
            <a:pPr marL="457200" lvl="1" indent="0" defTabSz="914400">
              <a:spcBef>
                <a:spcPts val="0"/>
              </a:spcBef>
              <a:spcAft>
                <a:spcPts val="600"/>
              </a:spcAft>
              <a:buNone/>
            </a:pPr>
            <a:r>
              <a:rPr lang="pl-PL" sz="2000" dirty="0" smtClean="0">
                <a:solidFill>
                  <a:schemeClr val="tx1"/>
                </a:solidFill>
              </a:rPr>
              <a:t>przesyłanych</a:t>
            </a:r>
            <a:r>
              <a:rPr lang="pl-PL" sz="2000" dirty="0">
                <a:solidFill>
                  <a:schemeClr val="tx1"/>
                </a:solidFill>
              </a:rPr>
              <a:t>, przechowywanych lub w inny sposób </a:t>
            </a:r>
            <a:r>
              <a:rPr lang="pl-PL" sz="2000" dirty="0" smtClean="0">
                <a:solidFill>
                  <a:schemeClr val="tx1"/>
                </a:solidFill>
              </a:rPr>
              <a:t>przetwarzanych</a:t>
            </a:r>
          </a:p>
          <a:p>
            <a:pPr marL="457200" lvl="1" indent="0" defTabSz="914400">
              <a:spcBef>
                <a:spcPts val="0"/>
              </a:spcBef>
              <a:spcAft>
                <a:spcPts val="600"/>
              </a:spcAft>
              <a:buNone/>
            </a:pPr>
            <a:r>
              <a:rPr lang="pl-PL" sz="2000" dirty="0" smtClean="0">
                <a:solidFill>
                  <a:schemeClr val="tx1"/>
                </a:solidFill>
              </a:rPr>
              <a:t>i </a:t>
            </a:r>
            <a:r>
              <a:rPr lang="pl-PL" sz="2000" dirty="0">
                <a:solidFill>
                  <a:schemeClr val="tx1"/>
                </a:solidFill>
              </a:rPr>
              <a:t>mogących w szczególności prowadzić do uszczerbku fizycznego, szkód majątkowych lub niemajątkowych </a:t>
            </a:r>
            <a:r>
              <a:rPr lang="pl-PL" sz="2000" dirty="0" smtClean="0">
                <a:solidFill>
                  <a:schemeClr val="tx1"/>
                </a:solidFill>
              </a:rPr>
              <a:t>(motyw </a:t>
            </a:r>
            <a:r>
              <a:rPr lang="pl-PL" sz="2000" dirty="0">
                <a:solidFill>
                  <a:schemeClr val="tx1"/>
                </a:solidFill>
              </a:rPr>
              <a:t>75)</a:t>
            </a:r>
          </a:p>
        </p:txBody>
      </p:sp>
    </p:spTree>
    <p:extLst>
      <p:ext uri="{BB962C8B-B14F-4D97-AF65-F5344CB8AC3E}">
        <p14:creationId xmlns:p14="http://schemas.microsoft.com/office/powerpoint/2010/main" val="65601034"/>
      </p:ext>
    </p:extLst>
  </p:cSld>
  <p:clrMapOvr>
    <a:masterClrMapping/>
  </p:clrMapOvr>
  <p:transition spd="slow" advTm="33378">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Prostokąt 5"/>
          <p:cNvSpPr>
            <a:spLocks/>
          </p:cNvSpPr>
          <p:nvPr/>
        </p:nvSpPr>
        <p:spPr bwMode="auto">
          <a:xfrm>
            <a:off x="642938" y="549275"/>
            <a:ext cx="69533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sz="2400" b="1" dirty="0" smtClean="0">
                <a:solidFill>
                  <a:srgbClr val="AE0F0A"/>
                </a:solidFill>
                <a:latin typeface="+mn-lt"/>
              </a:rPr>
              <a:t>Bezpieczeństwo odpowiednie do ryzyka</a:t>
            </a:r>
            <a:endParaRPr lang="pl-PL" altLang="pl-PL" sz="2400" b="1" dirty="0">
              <a:solidFill>
                <a:srgbClr val="AE0F0A"/>
              </a:solidFill>
              <a:latin typeface="+mn-lt"/>
            </a:endParaRPr>
          </a:p>
        </p:txBody>
      </p:sp>
      <p:sp>
        <p:nvSpPr>
          <p:cNvPr id="8197" name="Prostokąt 6"/>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
        <p:nvSpPr>
          <p:cNvPr id="6" name="pole tekstowe 5"/>
          <p:cNvSpPr txBox="1"/>
          <p:nvPr/>
        </p:nvSpPr>
        <p:spPr>
          <a:xfrm>
            <a:off x="404043" y="1171208"/>
            <a:ext cx="8568952" cy="369332"/>
          </a:xfrm>
          <a:prstGeom prst="rect">
            <a:avLst/>
          </a:prstGeom>
          <a:noFill/>
        </p:spPr>
        <p:txBody>
          <a:bodyPr wrap="square" rtlCol="0">
            <a:spAutoFit/>
          </a:bodyPr>
          <a:lstStyle/>
          <a:p>
            <a:r>
              <a:rPr lang="pl-PL" b="1" dirty="0" smtClean="0">
                <a:solidFill>
                  <a:srgbClr val="C00000"/>
                </a:solidFill>
              </a:rPr>
              <a:t>Art. 32 ust 1 RODO</a:t>
            </a:r>
            <a:endParaRPr lang="pl-PL" b="1" dirty="0">
              <a:solidFill>
                <a:schemeClr val="tx1"/>
              </a:solidFill>
            </a:endParaRPr>
          </a:p>
        </p:txBody>
      </p:sp>
      <p:sp>
        <p:nvSpPr>
          <p:cNvPr id="9" name="pole tekstowe 8"/>
          <p:cNvSpPr txBox="1">
            <a:spLocks noChangeArrowheads="1"/>
          </p:cNvSpPr>
          <p:nvPr/>
        </p:nvSpPr>
        <p:spPr bwMode="auto">
          <a:xfrm>
            <a:off x="404043" y="1700808"/>
            <a:ext cx="856895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marL="0" indent="0" defTabSz="914400">
              <a:spcBef>
                <a:spcPts val="0"/>
              </a:spcBef>
              <a:buClrTx/>
              <a:buSzTx/>
              <a:buNone/>
            </a:pPr>
            <a:r>
              <a:rPr lang="pl-PL" altLang="pl-PL" sz="1800" b="1" dirty="0" smtClean="0">
                <a:solidFill>
                  <a:schemeClr val="tx1"/>
                </a:solidFill>
                <a:cs typeface="Arial" panose="020B0604020202020204" pitchFamily="34" charset="0"/>
              </a:rPr>
              <a:t>Uwzględniając:</a:t>
            </a:r>
          </a:p>
          <a:p>
            <a:pPr defTabSz="914400">
              <a:spcBef>
                <a:spcPts val="0"/>
              </a:spcBef>
              <a:buClrTx/>
              <a:buSzTx/>
            </a:pPr>
            <a:r>
              <a:rPr lang="pl-PL" altLang="pl-PL" sz="1800" b="1" dirty="0" smtClean="0">
                <a:solidFill>
                  <a:srgbClr val="C00000"/>
                </a:solidFill>
                <a:cs typeface="Arial" panose="020B0604020202020204" pitchFamily="34" charset="0"/>
              </a:rPr>
              <a:t>stan wiedzy technicznej, </a:t>
            </a:r>
          </a:p>
          <a:p>
            <a:pPr defTabSz="914400">
              <a:spcBef>
                <a:spcPts val="0"/>
              </a:spcBef>
              <a:buClrTx/>
              <a:buSzTx/>
            </a:pPr>
            <a:r>
              <a:rPr lang="pl-PL" altLang="pl-PL" sz="1800" b="1" dirty="0" smtClean="0">
                <a:solidFill>
                  <a:srgbClr val="C00000"/>
                </a:solidFill>
                <a:cs typeface="Arial" panose="020B0604020202020204" pitchFamily="34" charset="0"/>
              </a:rPr>
              <a:t>koszt wdrażania </a:t>
            </a:r>
          </a:p>
          <a:p>
            <a:pPr defTabSz="914400">
              <a:spcBef>
                <a:spcPts val="0"/>
              </a:spcBef>
              <a:buClrTx/>
              <a:buSzTx/>
            </a:pPr>
            <a:r>
              <a:rPr lang="pl-PL" altLang="pl-PL" sz="1800" b="1" dirty="0" smtClean="0">
                <a:solidFill>
                  <a:srgbClr val="C00000"/>
                </a:solidFill>
                <a:cs typeface="Arial" panose="020B0604020202020204" pitchFamily="34" charset="0"/>
              </a:rPr>
              <a:t>oraz charakter, </a:t>
            </a:r>
          </a:p>
          <a:p>
            <a:pPr defTabSz="914400">
              <a:spcBef>
                <a:spcPts val="0"/>
              </a:spcBef>
              <a:buClrTx/>
              <a:buSzTx/>
            </a:pPr>
            <a:r>
              <a:rPr lang="pl-PL" altLang="pl-PL" sz="1800" b="1" dirty="0" smtClean="0">
                <a:solidFill>
                  <a:srgbClr val="C00000"/>
                </a:solidFill>
                <a:cs typeface="Arial" panose="020B0604020202020204" pitchFamily="34" charset="0"/>
              </a:rPr>
              <a:t>zakres, </a:t>
            </a:r>
          </a:p>
          <a:p>
            <a:pPr defTabSz="914400">
              <a:spcBef>
                <a:spcPts val="0"/>
              </a:spcBef>
              <a:buClrTx/>
              <a:buSzTx/>
            </a:pPr>
            <a:r>
              <a:rPr lang="pl-PL" altLang="pl-PL" sz="1800" b="1" dirty="0" smtClean="0">
                <a:solidFill>
                  <a:srgbClr val="C00000"/>
                </a:solidFill>
                <a:cs typeface="Arial" panose="020B0604020202020204" pitchFamily="34" charset="0"/>
              </a:rPr>
              <a:t>kontekst </a:t>
            </a:r>
          </a:p>
          <a:p>
            <a:pPr defTabSz="914400">
              <a:spcBef>
                <a:spcPts val="0"/>
              </a:spcBef>
              <a:buClrTx/>
              <a:buSzTx/>
            </a:pPr>
            <a:r>
              <a:rPr lang="pl-PL" altLang="pl-PL" sz="1800" b="1" dirty="0" smtClean="0">
                <a:solidFill>
                  <a:srgbClr val="C00000"/>
                </a:solidFill>
                <a:cs typeface="Arial" panose="020B0604020202020204" pitchFamily="34" charset="0"/>
              </a:rPr>
              <a:t>i cele przetwarzania</a:t>
            </a:r>
          </a:p>
          <a:p>
            <a:pPr defTabSz="914400">
              <a:spcBef>
                <a:spcPts val="0"/>
              </a:spcBef>
              <a:buClrTx/>
              <a:buSzTx/>
            </a:pPr>
            <a:r>
              <a:rPr lang="pl-PL" altLang="pl-PL" sz="1800" b="1" dirty="0">
                <a:solidFill>
                  <a:srgbClr val="C00000"/>
                </a:solidFill>
                <a:cs typeface="Arial" panose="020B0604020202020204" pitchFamily="34" charset="0"/>
              </a:rPr>
              <a:t>o</a:t>
            </a:r>
            <a:r>
              <a:rPr lang="pl-PL" altLang="pl-PL" sz="1800" b="1" dirty="0" smtClean="0">
                <a:solidFill>
                  <a:srgbClr val="C00000"/>
                </a:solidFill>
                <a:cs typeface="Arial" panose="020B0604020202020204" pitchFamily="34" charset="0"/>
              </a:rPr>
              <a:t>raz ryzyko naruszenia praw lub wolności osób fizycznych </a:t>
            </a:r>
          </a:p>
          <a:p>
            <a:pPr defTabSz="914400">
              <a:spcBef>
                <a:spcPts val="0"/>
              </a:spcBef>
              <a:buClrTx/>
              <a:buSzTx/>
            </a:pPr>
            <a:r>
              <a:rPr lang="pl-PL" altLang="pl-PL" sz="1800" b="1" dirty="0" smtClean="0">
                <a:solidFill>
                  <a:srgbClr val="C00000"/>
                </a:solidFill>
                <a:cs typeface="Arial" panose="020B0604020202020204" pitchFamily="34" charset="0"/>
              </a:rPr>
              <a:t>o różnym prawdopodobieństwie wystąpienia </a:t>
            </a:r>
          </a:p>
          <a:p>
            <a:pPr defTabSz="914400">
              <a:spcBef>
                <a:spcPts val="0"/>
              </a:spcBef>
              <a:buClrTx/>
              <a:buSzTx/>
            </a:pPr>
            <a:r>
              <a:rPr lang="pl-PL" altLang="pl-PL" sz="1800" b="1" dirty="0" smtClean="0">
                <a:solidFill>
                  <a:srgbClr val="C00000"/>
                </a:solidFill>
                <a:cs typeface="Arial" panose="020B0604020202020204" pitchFamily="34" charset="0"/>
              </a:rPr>
              <a:t>i wadze</a:t>
            </a:r>
            <a:r>
              <a:rPr lang="pl-PL" altLang="pl-PL" sz="1800" b="1" dirty="0" smtClean="0">
                <a:solidFill>
                  <a:schemeClr val="tx1"/>
                </a:solidFill>
                <a:cs typeface="Arial" panose="020B0604020202020204" pitchFamily="34" charset="0"/>
              </a:rPr>
              <a:t>, </a:t>
            </a:r>
          </a:p>
          <a:p>
            <a:pPr defTabSz="914400">
              <a:spcBef>
                <a:spcPts val="0"/>
              </a:spcBef>
              <a:buClrTx/>
              <a:buSzTx/>
            </a:pPr>
            <a:r>
              <a:rPr lang="pl-PL" altLang="pl-PL" sz="1800" b="1" dirty="0" smtClean="0">
                <a:solidFill>
                  <a:schemeClr val="tx1"/>
                </a:solidFill>
                <a:cs typeface="Arial" panose="020B0604020202020204" pitchFamily="34" charset="0"/>
              </a:rPr>
              <a:t>administrator i podmiot przetwarzający wdrażają </a:t>
            </a:r>
          </a:p>
          <a:p>
            <a:pPr defTabSz="914400">
              <a:spcBef>
                <a:spcPts val="0"/>
              </a:spcBef>
              <a:buClrTx/>
              <a:buSzTx/>
            </a:pPr>
            <a:r>
              <a:rPr lang="pl-PL" altLang="pl-PL" sz="1800" b="1" dirty="0" smtClean="0">
                <a:solidFill>
                  <a:schemeClr val="tx1"/>
                </a:solidFill>
                <a:cs typeface="Arial" panose="020B0604020202020204" pitchFamily="34" charset="0"/>
              </a:rPr>
              <a:t>odpowiednie środki techniczne i organizacyjne</a:t>
            </a:r>
          </a:p>
          <a:p>
            <a:pPr defTabSz="914400">
              <a:spcBef>
                <a:spcPts val="0"/>
              </a:spcBef>
              <a:buClrTx/>
              <a:buSzTx/>
            </a:pPr>
            <a:endParaRPr lang="pl-PL" altLang="pl-PL" sz="1800" b="1" dirty="0">
              <a:solidFill>
                <a:schemeClr val="tx1"/>
              </a:solidFill>
              <a:cs typeface="Arial" panose="020B0604020202020204" pitchFamily="34" charset="0"/>
            </a:endParaRPr>
          </a:p>
          <a:p>
            <a:pPr marL="0" indent="0" defTabSz="914400">
              <a:spcBef>
                <a:spcPts val="0"/>
              </a:spcBef>
              <a:buClrTx/>
              <a:buSzTx/>
              <a:buNone/>
            </a:pPr>
            <a:r>
              <a:rPr lang="pl-PL" altLang="pl-PL" sz="1800" b="1" dirty="0" smtClean="0">
                <a:solidFill>
                  <a:schemeClr val="tx1"/>
                </a:solidFill>
                <a:cs typeface="Arial" panose="020B0604020202020204" pitchFamily="34" charset="0"/>
              </a:rPr>
              <a:t>w tym między innymi (…)</a:t>
            </a:r>
          </a:p>
        </p:txBody>
      </p:sp>
    </p:spTree>
    <p:extLst>
      <p:ext uri="{BB962C8B-B14F-4D97-AF65-F5344CB8AC3E}">
        <p14:creationId xmlns:p14="http://schemas.microsoft.com/office/powerpoint/2010/main" val="2726518685"/>
      </p:ext>
    </p:extLst>
  </p:cSld>
  <p:clrMapOvr>
    <a:masterClrMapping/>
  </p:clrMapOvr>
  <p:transition spd="slow" advTm="33378">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Prostokąt 5"/>
          <p:cNvSpPr>
            <a:spLocks/>
          </p:cNvSpPr>
          <p:nvPr/>
        </p:nvSpPr>
        <p:spPr bwMode="auto">
          <a:xfrm>
            <a:off x="642938" y="549275"/>
            <a:ext cx="69533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sz="2400" b="1" dirty="0" smtClean="0">
                <a:solidFill>
                  <a:srgbClr val="AE0F0A"/>
                </a:solidFill>
                <a:latin typeface="+mn-lt"/>
              </a:rPr>
              <a:t>Środki bezpieczeństwa w RODO</a:t>
            </a:r>
            <a:endParaRPr lang="pl-PL" altLang="pl-PL" sz="2400" b="1" dirty="0">
              <a:solidFill>
                <a:srgbClr val="AE0F0A"/>
              </a:solidFill>
              <a:latin typeface="+mn-lt"/>
            </a:endParaRPr>
          </a:p>
        </p:txBody>
      </p:sp>
      <p:sp>
        <p:nvSpPr>
          <p:cNvPr id="8197" name="Prostokąt 6"/>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
        <p:nvSpPr>
          <p:cNvPr id="9" name="pole tekstowe 8"/>
          <p:cNvSpPr txBox="1">
            <a:spLocks noChangeArrowheads="1"/>
          </p:cNvSpPr>
          <p:nvPr/>
        </p:nvSpPr>
        <p:spPr bwMode="auto">
          <a:xfrm>
            <a:off x="404043" y="1700808"/>
            <a:ext cx="856895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defTabSz="914400">
              <a:spcBef>
                <a:spcPts val="0"/>
              </a:spcBef>
              <a:buClrTx/>
              <a:buSzTx/>
            </a:pPr>
            <a:r>
              <a:rPr lang="pl-PL" altLang="pl-PL" dirty="0" err="1" smtClean="0">
                <a:solidFill>
                  <a:schemeClr val="tx1"/>
                </a:solidFill>
                <a:cs typeface="Arial" panose="020B0604020202020204" pitchFamily="34" charset="0"/>
              </a:rPr>
              <a:t>Pseudonimizacja</a:t>
            </a:r>
            <a:r>
              <a:rPr lang="pl-PL" altLang="pl-PL" dirty="0" smtClean="0">
                <a:solidFill>
                  <a:schemeClr val="tx1"/>
                </a:solidFill>
                <a:cs typeface="Arial" panose="020B0604020202020204" pitchFamily="34" charset="0"/>
              </a:rPr>
              <a:t> i szyfrowanie danych osobowych</a:t>
            </a:r>
          </a:p>
          <a:p>
            <a:pPr defTabSz="914400">
              <a:spcBef>
                <a:spcPts val="0"/>
              </a:spcBef>
              <a:buClrTx/>
              <a:buSzTx/>
            </a:pPr>
            <a:r>
              <a:rPr lang="pl-PL" altLang="pl-PL" dirty="0" smtClean="0">
                <a:solidFill>
                  <a:schemeClr val="tx1"/>
                </a:solidFill>
                <a:cs typeface="Arial" panose="020B0604020202020204" pitchFamily="34" charset="0"/>
              </a:rPr>
              <a:t>Zdolność do ciągłego zapewnienia poufności, integralności, dostępności i </a:t>
            </a:r>
            <a:r>
              <a:rPr lang="pl-PL" altLang="pl-PL" dirty="0" err="1" smtClean="0">
                <a:solidFill>
                  <a:schemeClr val="tx1"/>
                </a:solidFill>
                <a:cs typeface="Arial" panose="020B0604020202020204" pitchFamily="34" charset="0"/>
              </a:rPr>
              <a:t>odproności</a:t>
            </a:r>
            <a:r>
              <a:rPr lang="pl-PL" altLang="pl-PL" dirty="0" smtClean="0">
                <a:solidFill>
                  <a:schemeClr val="tx1"/>
                </a:solidFill>
                <a:cs typeface="Arial" panose="020B0604020202020204" pitchFamily="34" charset="0"/>
              </a:rPr>
              <a:t> systemów przetwarzania i usług (</a:t>
            </a:r>
            <a:r>
              <a:rPr lang="pl-PL" altLang="pl-PL" dirty="0" err="1" smtClean="0">
                <a:solidFill>
                  <a:schemeClr val="tx1"/>
                </a:solidFill>
                <a:cs typeface="Arial" panose="020B0604020202020204" pitchFamily="34" charset="0"/>
              </a:rPr>
              <a:t>cyberbezpieczeństwo</a:t>
            </a:r>
            <a:r>
              <a:rPr lang="pl-PL" altLang="pl-PL" dirty="0" smtClean="0">
                <a:solidFill>
                  <a:schemeClr val="tx1"/>
                </a:solidFill>
                <a:cs typeface="Arial" panose="020B0604020202020204" pitchFamily="34" charset="0"/>
              </a:rPr>
              <a:t>)</a:t>
            </a:r>
          </a:p>
          <a:p>
            <a:pPr defTabSz="914400">
              <a:spcBef>
                <a:spcPts val="0"/>
              </a:spcBef>
              <a:buClrTx/>
              <a:buSzTx/>
            </a:pPr>
            <a:r>
              <a:rPr lang="pl-PL" altLang="pl-PL" dirty="0" smtClean="0">
                <a:solidFill>
                  <a:schemeClr val="tx1"/>
                </a:solidFill>
                <a:cs typeface="Arial" panose="020B0604020202020204" pitchFamily="34" charset="0"/>
              </a:rPr>
              <a:t>Zdolność do szybkiego przywrócenia dostępności danych </a:t>
            </a:r>
            <a:r>
              <a:rPr lang="pl-PL" altLang="pl-PL" dirty="0" err="1" smtClean="0">
                <a:solidFill>
                  <a:schemeClr val="tx1"/>
                </a:solidFill>
                <a:cs typeface="Arial" panose="020B0604020202020204" pitchFamily="34" charset="0"/>
              </a:rPr>
              <a:t>danych</a:t>
            </a:r>
            <a:r>
              <a:rPr lang="pl-PL" altLang="pl-PL" dirty="0" smtClean="0">
                <a:solidFill>
                  <a:schemeClr val="tx1"/>
                </a:solidFill>
                <a:cs typeface="Arial" panose="020B0604020202020204" pitchFamily="34" charset="0"/>
              </a:rPr>
              <a:t> osobowych i dostępu do nich w razie incydentu fizycznego lub technicznego – ciągłość działania</a:t>
            </a:r>
          </a:p>
          <a:p>
            <a:pPr defTabSz="914400">
              <a:spcBef>
                <a:spcPts val="0"/>
              </a:spcBef>
              <a:buClrTx/>
              <a:buSzTx/>
            </a:pPr>
            <a:r>
              <a:rPr lang="pl-PL" altLang="pl-PL" dirty="0" smtClean="0">
                <a:solidFill>
                  <a:schemeClr val="tx1"/>
                </a:solidFill>
                <a:cs typeface="Arial" panose="020B0604020202020204" pitchFamily="34" charset="0"/>
              </a:rPr>
              <a:t>Regularne testowanie, mierzenie i ocenianie skuteczności środków technicznych i organizacyjnych mających zapewnić bezpieczeństwo przetwarzania</a:t>
            </a:r>
          </a:p>
        </p:txBody>
      </p:sp>
    </p:spTree>
    <p:extLst>
      <p:ext uri="{BB962C8B-B14F-4D97-AF65-F5344CB8AC3E}">
        <p14:creationId xmlns:p14="http://schemas.microsoft.com/office/powerpoint/2010/main" val="728818332"/>
      </p:ext>
    </p:extLst>
  </p:cSld>
  <p:clrMapOvr>
    <a:masterClrMapping/>
  </p:clrMapOvr>
  <p:transition spd="slow" advTm="33378">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28"/>
          <p:cNvSpPr txBox="1">
            <a:spLocks noChangeArrowheads="1"/>
          </p:cNvSpPr>
          <p:nvPr/>
        </p:nvSpPr>
        <p:spPr bwMode="auto">
          <a:xfrm>
            <a:off x="3571875" y="519113"/>
            <a:ext cx="5588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Font typeface="Times New Roman" panose="02020603050405020304" pitchFamily="18" charset="0"/>
              <a:buNone/>
            </a:pPr>
            <a:endParaRPr lang="ru-RU" altLang="pl-PL" sz="2400">
              <a:solidFill>
                <a:srgbClr val="FF9933"/>
              </a:solidFill>
              <a:latin typeface="Times New Roman" panose="02020603050405020304" pitchFamily="18" charset="0"/>
            </a:endParaRPr>
          </a:p>
        </p:txBody>
      </p:sp>
      <p:sp>
        <p:nvSpPr>
          <p:cNvPr id="75781" name="Prostokąt 36"/>
          <p:cNvSpPr>
            <a:spLocks/>
          </p:cNvSpPr>
          <p:nvPr/>
        </p:nvSpPr>
        <p:spPr bwMode="auto">
          <a:xfrm>
            <a:off x="684213" y="500004"/>
            <a:ext cx="6480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sz="2400" b="1" dirty="0" smtClean="0">
                <a:solidFill>
                  <a:srgbClr val="AE0F0A"/>
                </a:solidFill>
                <a:latin typeface="+mn-lt"/>
              </a:rPr>
              <a:t>Ochrona danych osobowych to proces…</a:t>
            </a:r>
            <a:endParaRPr lang="pl-PL" altLang="pl-PL" sz="2400" b="1" dirty="0">
              <a:solidFill>
                <a:srgbClr val="AE0F0A"/>
              </a:solidFill>
              <a:latin typeface="+mn-lt"/>
            </a:endParaRPr>
          </a:p>
        </p:txBody>
      </p:sp>
      <p:sp>
        <p:nvSpPr>
          <p:cNvPr id="75782" name="Prostokąt 37"/>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pic>
        <p:nvPicPr>
          <p:cNvPr id="7578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3395663"/>
            <a:ext cx="7715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3395663"/>
            <a:ext cx="7715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3395663"/>
            <a:ext cx="7715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4" name="Text Box 17"/>
          <p:cNvSpPr txBox="1">
            <a:spLocks noChangeArrowheads="1"/>
          </p:cNvSpPr>
          <p:nvPr/>
        </p:nvSpPr>
        <p:spPr bwMode="auto">
          <a:xfrm>
            <a:off x="395287" y="5607973"/>
            <a:ext cx="8353425" cy="35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46800" rIns="90000" bIns="0" anchor="b">
            <a:spAutoFit/>
          </a:bodyPr>
          <a:lstStyle>
            <a:lvl1pPr marL="381000" indent="-381000">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marL="0" indent="0" algn="ctr">
              <a:spcAft>
                <a:spcPts val="600"/>
              </a:spcAft>
              <a:buClr>
                <a:srgbClr val="AE0F0A"/>
              </a:buClr>
              <a:buNone/>
            </a:pPr>
            <a:r>
              <a:rPr lang="pl-PL" b="1" dirty="0" smtClean="0">
                <a:solidFill>
                  <a:schemeClr val="tx1"/>
                </a:solidFill>
              </a:rPr>
              <a:t>Dąż do doskonałości - cykl </a:t>
            </a:r>
            <a:r>
              <a:rPr lang="pl-PL" b="1" dirty="0" err="1" smtClean="0">
                <a:solidFill>
                  <a:schemeClr val="tx1"/>
                </a:solidFill>
              </a:rPr>
              <a:t>Deminga</a:t>
            </a:r>
            <a:endParaRPr lang="pl-PL" b="1" dirty="0" smtClean="0">
              <a:solidFill>
                <a:schemeClr val="tx1"/>
              </a:solidFill>
            </a:endParaRPr>
          </a:p>
        </p:txBody>
      </p:sp>
      <p:graphicFrame>
        <p:nvGraphicFramePr>
          <p:cNvPr id="2" name="Diagram 1"/>
          <p:cNvGraphicFramePr/>
          <p:nvPr>
            <p:extLst>
              <p:ext uri="{D42A27DB-BD31-4B8C-83A1-F6EECF244321}">
                <p14:modId xmlns:p14="http://schemas.microsoft.com/office/powerpoint/2010/main" val="1888801878"/>
              </p:ext>
            </p:extLst>
          </p:nvPr>
        </p:nvGraphicFramePr>
        <p:xfrm>
          <a:off x="1619672" y="1430338"/>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2601961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3504">
                                            <p:txEl>
                                              <p:pRg st="0" end="0"/>
                                            </p:txEl>
                                          </p:spTgt>
                                        </p:tgtEl>
                                        <p:attrNameLst>
                                          <p:attrName>style.visibility</p:attrName>
                                        </p:attrNameLst>
                                      </p:cBhvr>
                                      <p:to>
                                        <p:strVal val="visible"/>
                                      </p:to>
                                    </p:set>
                                    <p:animEffect transition="in" filter="fade">
                                      <p:cBhvr>
                                        <p:cTn id="7" dur="500"/>
                                        <p:tgtEl>
                                          <p:spTgt spid="635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28"/>
          <p:cNvSpPr txBox="1">
            <a:spLocks noChangeArrowheads="1"/>
          </p:cNvSpPr>
          <p:nvPr/>
        </p:nvSpPr>
        <p:spPr bwMode="auto">
          <a:xfrm>
            <a:off x="3571875" y="519113"/>
            <a:ext cx="5588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Font typeface="Times New Roman" panose="02020603050405020304" pitchFamily="18" charset="0"/>
              <a:buNone/>
            </a:pPr>
            <a:endParaRPr lang="ru-RU" altLang="pl-PL" sz="2400">
              <a:solidFill>
                <a:srgbClr val="FF9933"/>
              </a:solidFill>
              <a:latin typeface="Times New Roman" panose="02020603050405020304" pitchFamily="18" charset="0"/>
            </a:endParaRPr>
          </a:p>
        </p:txBody>
      </p:sp>
      <p:sp>
        <p:nvSpPr>
          <p:cNvPr id="75781" name="Prostokąt 36"/>
          <p:cNvSpPr>
            <a:spLocks/>
          </p:cNvSpPr>
          <p:nvPr/>
        </p:nvSpPr>
        <p:spPr bwMode="auto">
          <a:xfrm>
            <a:off x="684213" y="500004"/>
            <a:ext cx="6480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sz="2400" b="1" dirty="0" smtClean="0">
                <a:solidFill>
                  <a:srgbClr val="AE0F0A"/>
                </a:solidFill>
                <a:latin typeface="+mn-lt"/>
              </a:rPr>
              <a:t>Jak stosować podejście oparte na ryzyku</a:t>
            </a:r>
            <a:endParaRPr lang="pl-PL" altLang="pl-PL" sz="2400" b="1" dirty="0">
              <a:solidFill>
                <a:srgbClr val="AE0F0A"/>
              </a:solidFill>
              <a:latin typeface="+mn-lt"/>
            </a:endParaRPr>
          </a:p>
        </p:txBody>
      </p:sp>
      <p:sp>
        <p:nvSpPr>
          <p:cNvPr id="75782" name="Prostokąt 37"/>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
        <p:nvSpPr>
          <p:cNvPr id="75783" name="Text Box 5"/>
          <p:cNvSpPr txBox="1">
            <a:spLocks noChangeArrowheads="1"/>
          </p:cNvSpPr>
          <p:nvPr/>
        </p:nvSpPr>
        <p:spPr bwMode="auto">
          <a:xfrm>
            <a:off x="684213" y="5805488"/>
            <a:ext cx="80645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50000"/>
              </a:spcBef>
              <a:buFont typeface="Times New Roman" panose="02020603050405020304" pitchFamily="18" charset="0"/>
              <a:buNone/>
            </a:pPr>
            <a:endParaRPr lang="ru-RU" altLang="pl-PL" sz="2400" b="1">
              <a:solidFill>
                <a:srgbClr val="FF9933"/>
              </a:solidFill>
              <a:latin typeface="Times New Roman" panose="02020603050405020304" pitchFamily="18" charset="0"/>
            </a:endParaRPr>
          </a:p>
        </p:txBody>
      </p:sp>
      <p:sp>
        <p:nvSpPr>
          <p:cNvPr id="75784" name="Text Box 6"/>
          <p:cNvSpPr txBox="1">
            <a:spLocks noChangeArrowheads="1"/>
          </p:cNvSpPr>
          <p:nvPr/>
        </p:nvSpPr>
        <p:spPr bwMode="auto">
          <a:xfrm>
            <a:off x="323850" y="2781300"/>
            <a:ext cx="84963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50000"/>
              </a:spcBef>
              <a:buFont typeface="Times New Roman" panose="02020603050405020304" pitchFamily="18" charset="0"/>
              <a:buNone/>
            </a:pPr>
            <a:endParaRPr lang="ru-RU" altLang="pl-PL" sz="2400" b="1">
              <a:solidFill>
                <a:srgbClr val="FF9933"/>
              </a:solidFill>
              <a:latin typeface="Times New Roman" panose="02020603050405020304" pitchFamily="18" charset="0"/>
            </a:endParaRPr>
          </a:p>
        </p:txBody>
      </p:sp>
      <p:pic>
        <p:nvPicPr>
          <p:cNvPr id="7578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3395663"/>
            <a:ext cx="7715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6" name="Text Box 8"/>
          <p:cNvSpPr txBox="1">
            <a:spLocks noChangeArrowheads="1"/>
          </p:cNvSpPr>
          <p:nvPr/>
        </p:nvSpPr>
        <p:spPr bwMode="auto">
          <a:xfrm>
            <a:off x="468313" y="2420938"/>
            <a:ext cx="69850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50000"/>
              </a:spcBef>
              <a:buFont typeface="Times New Roman" panose="02020603050405020304" pitchFamily="18" charset="0"/>
              <a:buNone/>
            </a:pPr>
            <a:endParaRPr lang="ru-RU" altLang="pl-PL" sz="2400" b="1">
              <a:solidFill>
                <a:srgbClr val="FF9933"/>
              </a:solidFill>
              <a:latin typeface="Times New Roman" panose="02020603050405020304" pitchFamily="18" charset="0"/>
            </a:endParaRPr>
          </a:p>
        </p:txBody>
      </p:sp>
      <p:pic>
        <p:nvPicPr>
          <p:cNvPr id="7578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3395663"/>
            <a:ext cx="7715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8" name="Text Box 10"/>
          <p:cNvSpPr txBox="1">
            <a:spLocks noChangeArrowheads="1"/>
          </p:cNvSpPr>
          <p:nvPr/>
        </p:nvSpPr>
        <p:spPr bwMode="auto">
          <a:xfrm>
            <a:off x="684213" y="2852738"/>
            <a:ext cx="72009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50000"/>
              </a:spcBef>
              <a:buFont typeface="Times New Roman" panose="02020603050405020304" pitchFamily="18" charset="0"/>
              <a:buNone/>
            </a:pPr>
            <a:endParaRPr lang="ru-RU" altLang="pl-PL" sz="2400" b="1">
              <a:solidFill>
                <a:schemeClr val="tx1"/>
              </a:solidFill>
              <a:latin typeface="Times New Roman" panose="02020603050405020304" pitchFamily="18" charset="0"/>
            </a:endParaRPr>
          </a:p>
        </p:txBody>
      </p:sp>
      <p:pic>
        <p:nvPicPr>
          <p:cNvPr id="7578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3395663"/>
            <a:ext cx="7715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90" name="Text Box 23"/>
          <p:cNvSpPr txBox="1">
            <a:spLocks noChangeArrowheads="1"/>
          </p:cNvSpPr>
          <p:nvPr/>
        </p:nvSpPr>
        <p:spPr bwMode="auto">
          <a:xfrm>
            <a:off x="1412875" y="5919788"/>
            <a:ext cx="5588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Font typeface="Times New Roman" panose="02020603050405020304" pitchFamily="18" charset="0"/>
              <a:buNone/>
            </a:pPr>
            <a:endParaRPr lang="ru-RU" altLang="pl-PL" sz="2400" b="1">
              <a:solidFill>
                <a:srgbClr val="FF9933"/>
              </a:solidFill>
              <a:latin typeface="Times New Roman" panose="02020603050405020304" pitchFamily="18" charset="0"/>
            </a:endParaRPr>
          </a:p>
        </p:txBody>
      </p:sp>
      <p:sp>
        <p:nvSpPr>
          <p:cNvPr id="63504" name="Text Box 17"/>
          <p:cNvSpPr txBox="1">
            <a:spLocks noChangeArrowheads="1"/>
          </p:cNvSpPr>
          <p:nvPr/>
        </p:nvSpPr>
        <p:spPr bwMode="auto">
          <a:xfrm>
            <a:off x="4716463" y="1963956"/>
            <a:ext cx="5306501" cy="170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46800" rIns="90000" bIns="0" anchor="b">
            <a:spAutoFit/>
          </a:bodyPr>
          <a:lstStyle>
            <a:lvl1pPr marL="381000" indent="-381000">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marL="457200" indent="-457200">
              <a:spcAft>
                <a:spcPts val="600"/>
              </a:spcAft>
              <a:buClr>
                <a:srgbClr val="AE0F0A"/>
              </a:buClr>
              <a:buAutoNum type="arabicPeriod"/>
            </a:pPr>
            <a:r>
              <a:rPr lang="pl-PL" b="1" dirty="0" smtClean="0">
                <a:solidFill>
                  <a:schemeClr val="tx1"/>
                </a:solidFill>
              </a:rPr>
              <a:t>kontekst</a:t>
            </a:r>
            <a:r>
              <a:rPr lang="pl-PL" b="1" dirty="0">
                <a:solidFill>
                  <a:schemeClr val="tx1"/>
                </a:solidFill>
              </a:rPr>
              <a:t>, </a:t>
            </a:r>
          </a:p>
          <a:p>
            <a:pPr marL="457200" indent="-457200">
              <a:spcAft>
                <a:spcPts val="600"/>
              </a:spcAft>
              <a:buClr>
                <a:srgbClr val="AE0F0A"/>
              </a:buClr>
              <a:buAutoNum type="arabicPeriod"/>
            </a:pPr>
            <a:r>
              <a:rPr lang="pl-PL" b="1" dirty="0" smtClean="0">
                <a:solidFill>
                  <a:schemeClr val="tx1"/>
                </a:solidFill>
              </a:rPr>
              <a:t>mechanizmy </a:t>
            </a:r>
            <a:r>
              <a:rPr lang="pl-PL" b="1" dirty="0">
                <a:solidFill>
                  <a:schemeClr val="tx1"/>
                </a:solidFill>
              </a:rPr>
              <a:t>kontrolne, </a:t>
            </a:r>
          </a:p>
          <a:p>
            <a:pPr marL="457200" indent="-457200">
              <a:spcAft>
                <a:spcPts val="600"/>
              </a:spcAft>
              <a:buClr>
                <a:srgbClr val="AE0F0A"/>
              </a:buClr>
              <a:buAutoNum type="arabicPeriod"/>
            </a:pPr>
            <a:r>
              <a:rPr lang="pl-PL" b="1" dirty="0" smtClean="0">
                <a:solidFill>
                  <a:schemeClr val="tx1"/>
                </a:solidFill>
              </a:rPr>
              <a:t>szacowanie </a:t>
            </a:r>
            <a:r>
              <a:rPr lang="pl-PL" b="1" dirty="0">
                <a:solidFill>
                  <a:schemeClr val="tx1"/>
                </a:solidFill>
              </a:rPr>
              <a:t>ryzyka, </a:t>
            </a:r>
          </a:p>
          <a:p>
            <a:pPr marL="457200" indent="-457200">
              <a:spcAft>
                <a:spcPts val="600"/>
              </a:spcAft>
              <a:buClr>
                <a:srgbClr val="AE0F0A"/>
              </a:buClr>
              <a:buAutoNum type="arabicPeriod"/>
            </a:pPr>
            <a:r>
              <a:rPr lang="pl-PL" b="1" dirty="0" smtClean="0">
                <a:solidFill>
                  <a:schemeClr val="tx1"/>
                </a:solidFill>
              </a:rPr>
              <a:t>postępowanie </a:t>
            </a:r>
            <a:r>
              <a:rPr lang="pl-PL" b="1" dirty="0">
                <a:solidFill>
                  <a:schemeClr val="tx1"/>
                </a:solidFill>
              </a:rPr>
              <a:t>z </a:t>
            </a:r>
            <a:r>
              <a:rPr lang="pl-PL" b="1" dirty="0" smtClean="0">
                <a:solidFill>
                  <a:schemeClr val="tx1"/>
                </a:solidFill>
              </a:rPr>
              <a:t>ryzykiem</a:t>
            </a:r>
            <a:endParaRPr lang="pl-PL" b="1" dirty="0">
              <a:solidFill>
                <a:schemeClr val="tx1"/>
              </a:solidFill>
            </a:endParaRPr>
          </a:p>
        </p:txBody>
      </p:sp>
      <p:graphicFrame>
        <p:nvGraphicFramePr>
          <p:cNvPr id="14" name="Diagram 13"/>
          <p:cNvGraphicFramePr/>
          <p:nvPr>
            <p:extLst>
              <p:ext uri="{D42A27DB-BD31-4B8C-83A1-F6EECF244321}">
                <p14:modId xmlns:p14="http://schemas.microsoft.com/office/powerpoint/2010/main" val="4162945359"/>
              </p:ext>
            </p:extLst>
          </p:nvPr>
        </p:nvGraphicFramePr>
        <p:xfrm>
          <a:off x="-9839" y="2151492"/>
          <a:ext cx="4652962" cy="37682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Prostokąt 1"/>
          <p:cNvSpPr/>
          <p:nvPr/>
        </p:nvSpPr>
        <p:spPr>
          <a:xfrm>
            <a:off x="323849" y="1139647"/>
            <a:ext cx="8424863" cy="646331"/>
          </a:xfrm>
          <a:prstGeom prst="rect">
            <a:avLst/>
          </a:prstGeom>
        </p:spPr>
        <p:txBody>
          <a:bodyPr wrap="square">
            <a:spAutoFit/>
          </a:bodyPr>
          <a:lstStyle/>
          <a:p>
            <a:pPr marL="0" indent="0">
              <a:spcAft>
                <a:spcPts val="600"/>
              </a:spcAft>
              <a:buClr>
                <a:srgbClr val="AE0F0A"/>
              </a:buClr>
              <a:buNone/>
            </a:pPr>
            <a:r>
              <a:rPr lang="pl-PL">
                <a:solidFill>
                  <a:schemeClr val="tx1"/>
                </a:solidFill>
              </a:rPr>
              <a:t>Zarówno ogólna ocena ryzyka, jak i ocena skutków dla ochrony danych polega na wielokrotnym (cyklicznym) powtarzaniu 4 podstawowych etapów:</a:t>
            </a:r>
            <a:endParaRPr lang="pl-PL" dirty="0">
              <a:solidFill>
                <a:schemeClr val="tx1"/>
              </a:solidFill>
            </a:endParaRPr>
          </a:p>
        </p:txBody>
      </p:sp>
    </p:spTree>
    <p:extLst>
      <p:ext uri="{BB962C8B-B14F-4D97-AF65-F5344CB8AC3E}">
        <p14:creationId xmlns:p14="http://schemas.microsoft.com/office/powerpoint/2010/main" val="26447901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504">
                                            <p:txEl>
                                              <p:pRg st="0" end="0"/>
                                            </p:txEl>
                                          </p:spTgt>
                                        </p:tgtEl>
                                        <p:attrNameLst>
                                          <p:attrName>style.visibility</p:attrName>
                                        </p:attrNameLst>
                                      </p:cBhvr>
                                      <p:to>
                                        <p:strVal val="visible"/>
                                      </p:to>
                                    </p:set>
                                    <p:animEffect transition="in" filter="fade">
                                      <p:cBhvr>
                                        <p:cTn id="7" dur="500"/>
                                        <p:tgtEl>
                                          <p:spTgt spid="635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504">
                                            <p:txEl>
                                              <p:pRg st="1" end="1"/>
                                            </p:txEl>
                                          </p:spTgt>
                                        </p:tgtEl>
                                        <p:attrNameLst>
                                          <p:attrName>style.visibility</p:attrName>
                                        </p:attrNameLst>
                                      </p:cBhvr>
                                      <p:to>
                                        <p:strVal val="visible"/>
                                      </p:to>
                                    </p:set>
                                    <p:animEffect transition="in" filter="fade">
                                      <p:cBhvr>
                                        <p:cTn id="12" dur="500"/>
                                        <p:tgtEl>
                                          <p:spTgt spid="635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504">
                                            <p:txEl>
                                              <p:pRg st="2" end="2"/>
                                            </p:txEl>
                                          </p:spTgt>
                                        </p:tgtEl>
                                        <p:attrNameLst>
                                          <p:attrName>style.visibility</p:attrName>
                                        </p:attrNameLst>
                                      </p:cBhvr>
                                      <p:to>
                                        <p:strVal val="visible"/>
                                      </p:to>
                                    </p:set>
                                    <p:animEffect transition="in" filter="fade">
                                      <p:cBhvr>
                                        <p:cTn id="17" dur="500"/>
                                        <p:tgtEl>
                                          <p:spTgt spid="635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3504">
                                            <p:txEl>
                                              <p:pRg st="3" end="3"/>
                                            </p:txEl>
                                          </p:spTgt>
                                        </p:tgtEl>
                                        <p:attrNameLst>
                                          <p:attrName>style.visibility</p:attrName>
                                        </p:attrNameLst>
                                      </p:cBhvr>
                                      <p:to>
                                        <p:strVal val="visible"/>
                                      </p:to>
                                    </p:set>
                                    <p:animEffect transition="in" filter="fade">
                                      <p:cBhvr>
                                        <p:cTn id="22" dur="500"/>
                                        <p:tgtEl>
                                          <p:spTgt spid="6350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28"/>
          <p:cNvSpPr txBox="1">
            <a:spLocks noChangeArrowheads="1"/>
          </p:cNvSpPr>
          <p:nvPr/>
        </p:nvSpPr>
        <p:spPr bwMode="auto">
          <a:xfrm>
            <a:off x="3571875" y="519113"/>
            <a:ext cx="5588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Font typeface="Times New Roman" panose="02020603050405020304" pitchFamily="18" charset="0"/>
              <a:buNone/>
            </a:pPr>
            <a:endParaRPr lang="ru-RU" altLang="pl-PL" sz="2400">
              <a:solidFill>
                <a:srgbClr val="FF9933"/>
              </a:solidFill>
              <a:latin typeface="Times New Roman" panose="02020603050405020304" pitchFamily="18" charset="0"/>
            </a:endParaRPr>
          </a:p>
        </p:txBody>
      </p:sp>
      <p:sp>
        <p:nvSpPr>
          <p:cNvPr id="69639" name="Prostokąt 10"/>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grpSp>
        <p:nvGrpSpPr>
          <p:cNvPr id="9" name="Grupa 8"/>
          <p:cNvGrpSpPr>
            <a:grpSpLocks/>
          </p:cNvGrpSpPr>
          <p:nvPr/>
        </p:nvGrpSpPr>
        <p:grpSpPr bwMode="auto">
          <a:xfrm>
            <a:off x="661178" y="519113"/>
            <a:ext cx="8159294" cy="5574183"/>
            <a:chOff x="-534" y="0"/>
            <a:chExt cx="66377" cy="76267"/>
          </a:xfrm>
        </p:grpSpPr>
        <p:grpSp>
          <p:nvGrpSpPr>
            <p:cNvPr id="10" name="Grupa 9"/>
            <p:cNvGrpSpPr>
              <a:grpSpLocks/>
            </p:cNvGrpSpPr>
            <p:nvPr/>
          </p:nvGrpSpPr>
          <p:grpSpPr bwMode="auto">
            <a:xfrm>
              <a:off x="-534" y="0"/>
              <a:ext cx="66377" cy="76267"/>
              <a:chOff x="-534" y="0"/>
              <a:chExt cx="66377" cy="76272"/>
            </a:xfrm>
          </p:grpSpPr>
          <p:grpSp>
            <p:nvGrpSpPr>
              <p:cNvPr id="12" name="Grupa 11"/>
              <p:cNvGrpSpPr>
                <a:grpSpLocks/>
              </p:cNvGrpSpPr>
              <p:nvPr/>
            </p:nvGrpSpPr>
            <p:grpSpPr bwMode="auto">
              <a:xfrm>
                <a:off x="34163" y="0"/>
                <a:ext cx="31680" cy="75582"/>
                <a:chOff x="0" y="0"/>
                <a:chExt cx="31680" cy="75582"/>
              </a:xfrm>
            </p:grpSpPr>
            <p:sp>
              <p:nvSpPr>
                <p:cNvPr id="39" name="Prostokąt 38"/>
                <p:cNvSpPr>
                  <a:spLocks noChangeArrowheads="1"/>
                </p:cNvSpPr>
                <p:nvPr/>
              </p:nvSpPr>
              <p:spPr bwMode="auto">
                <a:xfrm>
                  <a:off x="-1" y="0"/>
                  <a:ext cx="31681" cy="75582"/>
                </a:xfrm>
                <a:prstGeom prst="rect">
                  <a:avLst/>
                </a:prstGeom>
                <a:solidFill>
                  <a:schemeClr val="bg1">
                    <a:lumMod val="95000"/>
                    <a:lumOff val="0"/>
                  </a:schemeClr>
                </a:solidFill>
                <a:ln w="12700">
                  <a:solidFill>
                    <a:schemeClr val="bg1">
                      <a:lumMod val="50000"/>
                      <a:lumOff val="0"/>
                    </a:schemeClr>
                  </a:solidFill>
                  <a:miter lim="800000"/>
                  <a:headEnd/>
                  <a:tailEnd/>
                </a:ln>
              </p:spPr>
              <p:txBody>
                <a:bodyPr tIns="0" anchor="ctr" upright="1"/>
                <a:lstStyle/>
                <a:p>
                  <a:pPr>
                    <a:defRPr/>
                  </a:pPr>
                  <a:endParaRPr lang="pl-PL">
                    <a:cs typeface="+mn-cs"/>
                  </a:endParaRPr>
                </a:p>
              </p:txBody>
            </p:sp>
            <p:cxnSp>
              <p:nvCxnSpPr>
                <p:cNvPr id="40" name="Łącznik prosty ze strzałką 39"/>
                <p:cNvCxnSpPr>
                  <a:cxnSpLocks noChangeShapeType="1"/>
                </p:cNvCxnSpPr>
                <p:nvPr/>
              </p:nvCxnSpPr>
              <p:spPr bwMode="auto">
                <a:xfrm flipH="1">
                  <a:off x="15871" y="47850"/>
                  <a:ext cx="0" cy="3968"/>
                </a:xfrm>
                <a:prstGeom prst="straightConnector1">
                  <a:avLst/>
                </a:prstGeom>
                <a:noFill/>
                <a:ln w="19050">
                  <a:solidFill>
                    <a:schemeClr val="tx1">
                      <a:lumMod val="85000"/>
                      <a:lumOff val="15000"/>
                    </a:schemeClr>
                  </a:solidFill>
                  <a:miter lim="800000"/>
                  <a:headEnd/>
                  <a:tailEnd type="triangle" w="med" len="med"/>
                </a:ln>
                <a:extLst/>
              </p:spPr>
            </p:cxnSp>
            <p:cxnSp>
              <p:nvCxnSpPr>
                <p:cNvPr id="41" name="Łącznik prosty ze strzałką 40"/>
                <p:cNvCxnSpPr>
                  <a:cxnSpLocks noChangeShapeType="1"/>
                </p:cNvCxnSpPr>
                <p:nvPr/>
              </p:nvCxnSpPr>
              <p:spPr bwMode="auto">
                <a:xfrm flipH="1">
                  <a:off x="15871" y="60526"/>
                  <a:ext cx="0" cy="5769"/>
                </a:xfrm>
                <a:prstGeom prst="straightConnector1">
                  <a:avLst/>
                </a:prstGeom>
                <a:noFill/>
                <a:ln w="19050">
                  <a:solidFill>
                    <a:schemeClr val="tx1">
                      <a:lumMod val="85000"/>
                      <a:lumOff val="15000"/>
                    </a:schemeClr>
                  </a:solidFill>
                  <a:miter lim="800000"/>
                  <a:headEnd/>
                  <a:tailEnd type="triangle" w="med" len="med"/>
                </a:ln>
                <a:extLst/>
              </p:spPr>
            </p:cxnSp>
            <p:cxnSp>
              <p:nvCxnSpPr>
                <p:cNvPr id="42" name="Łącznik prosty ze strzałką 41"/>
                <p:cNvCxnSpPr>
                  <a:cxnSpLocks noChangeShapeType="1"/>
                </p:cNvCxnSpPr>
                <p:nvPr/>
              </p:nvCxnSpPr>
              <p:spPr bwMode="auto">
                <a:xfrm flipH="1">
                  <a:off x="15871" y="38585"/>
                  <a:ext cx="0" cy="3968"/>
                </a:xfrm>
                <a:prstGeom prst="straightConnector1">
                  <a:avLst/>
                </a:prstGeom>
                <a:noFill/>
                <a:ln w="19050">
                  <a:solidFill>
                    <a:schemeClr val="tx1">
                      <a:lumMod val="85000"/>
                      <a:lumOff val="15000"/>
                    </a:schemeClr>
                  </a:solidFill>
                  <a:miter lim="800000"/>
                  <a:headEnd/>
                  <a:tailEnd type="triangle" w="med" len="med"/>
                </a:ln>
                <a:extLst/>
              </p:spPr>
            </p:cxnSp>
            <p:cxnSp>
              <p:nvCxnSpPr>
                <p:cNvPr id="43" name="Łącznik prosty ze strzałką 42"/>
                <p:cNvCxnSpPr>
                  <a:cxnSpLocks noChangeShapeType="1"/>
                </p:cNvCxnSpPr>
                <p:nvPr/>
              </p:nvCxnSpPr>
              <p:spPr bwMode="auto">
                <a:xfrm flipH="1">
                  <a:off x="15871" y="29276"/>
                  <a:ext cx="0" cy="3968"/>
                </a:xfrm>
                <a:prstGeom prst="straightConnector1">
                  <a:avLst/>
                </a:prstGeom>
                <a:noFill/>
                <a:ln w="19050">
                  <a:solidFill>
                    <a:schemeClr val="tx1">
                      <a:lumMod val="85000"/>
                      <a:lumOff val="15000"/>
                    </a:schemeClr>
                  </a:solidFill>
                  <a:miter lim="800000"/>
                  <a:headEnd/>
                  <a:tailEnd type="triangle" w="med" len="med"/>
                </a:ln>
                <a:extLst/>
              </p:spPr>
            </p:cxnSp>
            <p:sp>
              <p:nvSpPr>
                <p:cNvPr id="44" name="Prostokąt 43"/>
                <p:cNvSpPr>
                  <a:spLocks noChangeArrowheads="1"/>
                </p:cNvSpPr>
                <p:nvPr/>
              </p:nvSpPr>
              <p:spPr bwMode="auto">
                <a:xfrm>
                  <a:off x="6843" y="66364"/>
                  <a:ext cx="17904" cy="5713"/>
                </a:xfrm>
                <a:prstGeom prst="rect">
                  <a:avLst/>
                </a:prstGeom>
                <a:solidFill>
                  <a:srgbClr val="881212"/>
                </a:solidFill>
                <a:ln w="28575">
                  <a:solidFill>
                    <a:srgbClr val="881212"/>
                  </a:solidFill>
                  <a:miter lim="800000"/>
                  <a:headEnd/>
                  <a:tailEnd/>
                </a:ln>
              </p:spPr>
              <p:txBody>
                <a:bodyPr anchor="ct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lgn="ctr">
                    <a:lnSpc>
                      <a:spcPct val="107000"/>
                    </a:lnSpc>
                    <a:spcBef>
                      <a:spcPct val="0"/>
                    </a:spcBef>
                    <a:buClrTx/>
                    <a:buSzTx/>
                    <a:buFontTx/>
                    <a:buNone/>
                  </a:pPr>
                  <a:r>
                    <a:rPr lang="pl-PL" altLang="pl-PL" sz="9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ETAP 5 DPIA</a:t>
                  </a:r>
                  <a:endParaRPr lang="pl-PL" altLang="pl-PL" sz="11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ct val="0"/>
                    </a:spcBef>
                    <a:buClrTx/>
                    <a:buSzTx/>
                    <a:buFontTx/>
                    <a:buNone/>
                  </a:pPr>
                  <a:r>
                    <a:rPr lang="pl-PL" altLang="pl-PL" sz="9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Uprzednie konsultacje</a:t>
                  </a:r>
                  <a:r>
                    <a:rPr lang="pl-PL" altLang="pl-PL" sz="800" b="1" dirty="0">
                      <a:solidFill>
                        <a:srgbClr val="FF9933"/>
                      </a:solidFill>
                      <a:latin typeface="Calibri" panose="020F0502020204030204" pitchFamily="34" charset="0"/>
                      <a:ea typeface="Calibri" panose="020F0502020204030204" pitchFamily="34" charset="0"/>
                      <a:cs typeface="Times New Roman" panose="02020603050405020304" pitchFamily="18" charset="0"/>
                    </a:rPr>
                    <a:t> </a:t>
                  </a:r>
                  <a:endParaRPr lang="pl-PL" altLang="pl-PL" sz="1100" b="1" dirty="0">
                    <a:solidFill>
                      <a:srgbClr val="FF9933"/>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5" name="Prostokąt 44"/>
                <p:cNvSpPr>
                  <a:spLocks noChangeArrowheads="1"/>
                </p:cNvSpPr>
                <p:nvPr/>
              </p:nvSpPr>
              <p:spPr bwMode="auto">
                <a:xfrm>
                  <a:off x="3421" y="24066"/>
                  <a:ext cx="24835" cy="6113"/>
                </a:xfrm>
                <a:prstGeom prst="rect">
                  <a:avLst/>
                </a:prstGeom>
                <a:solidFill>
                  <a:srgbClr val="AB1D19"/>
                </a:solidFill>
                <a:ln w="28575">
                  <a:solidFill>
                    <a:srgbClr val="881212"/>
                  </a:solidFill>
                  <a:miter lim="800000"/>
                  <a:headEnd/>
                  <a:tailEnd/>
                </a:ln>
              </p:spPr>
              <p:txBody>
                <a:bodyPr anchor="ct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lgn="ctr">
                    <a:lnSpc>
                      <a:spcPts val="1000"/>
                    </a:lnSpc>
                    <a:spcBef>
                      <a:spcPct val="0"/>
                    </a:spcBef>
                    <a:buClrTx/>
                    <a:buSzTx/>
                    <a:buFontTx/>
                    <a:buNone/>
                  </a:pPr>
                  <a:r>
                    <a:rPr lang="pl-PL" altLang="pl-PL" sz="900" b="1">
                      <a:solidFill>
                        <a:srgbClr val="FFFFFF"/>
                      </a:solidFill>
                      <a:latin typeface="Calibri" panose="020F0502020204030204" pitchFamily="34" charset="0"/>
                      <a:ea typeface="Calibri" panose="020F0502020204030204" pitchFamily="34" charset="0"/>
                      <a:cs typeface="Times New Roman" panose="02020603050405020304" pitchFamily="18" charset="0"/>
                    </a:rPr>
                    <a:t>ETAP 2 DPIA</a:t>
                  </a:r>
                  <a:endParaRPr lang="pl-PL" altLang="pl-PL" sz="1100" b="1">
                    <a:solidFill>
                      <a:srgbClr val="FF9933"/>
                    </a:solidFill>
                    <a:latin typeface="Calibri" panose="020F0502020204030204" pitchFamily="34" charset="0"/>
                    <a:ea typeface="Calibri" panose="020F0502020204030204" pitchFamily="34" charset="0"/>
                    <a:cs typeface="Times New Roman" panose="02020603050405020304" pitchFamily="18" charset="0"/>
                  </a:endParaRPr>
                </a:p>
                <a:p>
                  <a:pPr algn="ctr">
                    <a:lnSpc>
                      <a:spcPts val="1000"/>
                    </a:lnSpc>
                    <a:spcBef>
                      <a:spcPct val="0"/>
                    </a:spcBef>
                    <a:buClrTx/>
                    <a:buSzTx/>
                    <a:buFontTx/>
                    <a:buNone/>
                  </a:pPr>
                  <a:r>
                    <a:rPr lang="pl-PL" altLang="pl-PL" sz="900" b="1">
                      <a:solidFill>
                        <a:srgbClr val="FFFFFF"/>
                      </a:solidFill>
                      <a:latin typeface="Calibri" panose="020F0502020204030204" pitchFamily="34" charset="0"/>
                      <a:ea typeface="Calibri" panose="020F0502020204030204" pitchFamily="34" charset="0"/>
                      <a:cs typeface="Times New Roman" panose="02020603050405020304" pitchFamily="18" charset="0"/>
                    </a:rPr>
                    <a:t>Opis i identyfikacja wymagań prawnych w zakresie ochrony praw i wolności osób</a:t>
                  </a:r>
                  <a:endParaRPr lang="pl-PL" altLang="pl-PL" sz="1100" b="1">
                    <a:solidFill>
                      <a:srgbClr val="FF9933"/>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6" name="Prostokąt 45"/>
                <p:cNvSpPr>
                  <a:spLocks noChangeArrowheads="1"/>
                </p:cNvSpPr>
                <p:nvPr/>
              </p:nvSpPr>
              <p:spPr bwMode="auto">
                <a:xfrm>
                  <a:off x="3421" y="33378"/>
                  <a:ext cx="24835" cy="6114"/>
                </a:xfrm>
                <a:prstGeom prst="rect">
                  <a:avLst/>
                </a:prstGeom>
                <a:solidFill>
                  <a:srgbClr val="AB1D19"/>
                </a:solidFill>
                <a:ln w="28575">
                  <a:solidFill>
                    <a:srgbClr val="881212"/>
                  </a:solidFill>
                  <a:miter lim="800000"/>
                  <a:headEnd/>
                  <a:tailEnd/>
                </a:ln>
              </p:spPr>
              <p:txBody>
                <a:bodyPr anchor="ct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lgn="ctr">
                    <a:lnSpc>
                      <a:spcPts val="1000"/>
                    </a:lnSpc>
                    <a:spcBef>
                      <a:spcPct val="0"/>
                    </a:spcBef>
                    <a:buClrTx/>
                    <a:buSzTx/>
                    <a:buFontTx/>
                    <a:buNone/>
                  </a:pPr>
                  <a:r>
                    <a:rPr lang="pl-PL" altLang="pl-PL" sz="9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ETAP 3 DPIA</a:t>
                  </a:r>
                  <a:endParaRPr lang="pl-PL" altLang="pl-PL" sz="1100" b="1" dirty="0">
                    <a:solidFill>
                      <a:srgbClr val="FF9933"/>
                    </a:solidFill>
                    <a:latin typeface="Calibri" panose="020F0502020204030204" pitchFamily="34" charset="0"/>
                    <a:ea typeface="Calibri" panose="020F0502020204030204" pitchFamily="34" charset="0"/>
                    <a:cs typeface="Times New Roman" panose="02020603050405020304" pitchFamily="18" charset="0"/>
                  </a:endParaRPr>
                </a:p>
                <a:p>
                  <a:pPr algn="ctr">
                    <a:lnSpc>
                      <a:spcPts val="1000"/>
                    </a:lnSpc>
                    <a:spcBef>
                      <a:spcPct val="0"/>
                    </a:spcBef>
                    <a:buClrTx/>
                    <a:buSzTx/>
                    <a:buFontTx/>
                    <a:buNone/>
                  </a:pPr>
                  <a:r>
                    <a:rPr lang="pl-PL" altLang="pl-PL" sz="9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Analiza oraz ocena skutków dla ochrony praw i wolności</a:t>
                  </a:r>
                  <a:endParaRPr lang="pl-PL" altLang="pl-PL" sz="1100" b="1" dirty="0">
                    <a:solidFill>
                      <a:srgbClr val="FF9933"/>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47" name="Łącznik prosty ze strzałką 46"/>
                <p:cNvCxnSpPr>
                  <a:cxnSpLocks noChangeShapeType="1"/>
                </p:cNvCxnSpPr>
                <p:nvPr/>
              </p:nvCxnSpPr>
              <p:spPr bwMode="auto">
                <a:xfrm flipH="1">
                  <a:off x="15871" y="10767"/>
                  <a:ext cx="0" cy="3968"/>
                </a:xfrm>
                <a:prstGeom prst="straightConnector1">
                  <a:avLst/>
                </a:prstGeom>
                <a:noFill/>
                <a:ln w="19050">
                  <a:solidFill>
                    <a:schemeClr val="tx1">
                      <a:lumMod val="85000"/>
                      <a:lumOff val="15000"/>
                    </a:schemeClr>
                  </a:solidFill>
                  <a:miter lim="800000"/>
                  <a:headEnd/>
                  <a:tailEnd type="triangle" w="med" len="med"/>
                </a:ln>
                <a:extLst/>
              </p:spPr>
            </p:cxnSp>
            <p:sp>
              <p:nvSpPr>
                <p:cNvPr id="48" name="Schemat blokowy: decyzja 47"/>
                <p:cNvSpPr>
                  <a:spLocks noChangeArrowheads="1"/>
                </p:cNvSpPr>
                <p:nvPr/>
              </p:nvSpPr>
              <p:spPr bwMode="auto">
                <a:xfrm>
                  <a:off x="4992" y="52002"/>
                  <a:ext cx="21713" cy="8666"/>
                </a:xfrm>
                <a:prstGeom prst="flowChartDecision">
                  <a:avLst/>
                </a:prstGeom>
                <a:solidFill>
                  <a:srgbClr val="AB1D19"/>
                </a:solidFill>
                <a:ln w="28575">
                  <a:solidFill>
                    <a:srgbClr val="881212"/>
                  </a:solidFill>
                  <a:miter lim="800000"/>
                  <a:headEnd/>
                  <a:tailEnd/>
                </a:ln>
              </p:spPr>
              <p:txBody>
                <a:bodyPr lIns="0" tIns="0" rIns="36000" bIns="0" anchor="ct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lgn="ctr">
                    <a:lnSpc>
                      <a:spcPts val="1000"/>
                    </a:lnSpc>
                    <a:spcBef>
                      <a:spcPct val="0"/>
                    </a:spcBef>
                    <a:spcAft>
                      <a:spcPts val="800"/>
                    </a:spcAft>
                    <a:buClrTx/>
                    <a:buSzTx/>
                    <a:buFontTx/>
                    <a:buNone/>
                  </a:pPr>
                  <a:r>
                    <a:rPr lang="pl-PL" altLang="pl-PL" sz="800" b="1">
                      <a:solidFill>
                        <a:srgbClr val="FFFFFF"/>
                      </a:solidFill>
                      <a:latin typeface="Calibri" panose="020F0502020204030204" pitchFamily="34" charset="0"/>
                      <a:ea typeface="Calibri" panose="020F0502020204030204" pitchFamily="34" charset="0"/>
                      <a:cs typeface="Times New Roman" panose="02020603050405020304" pitchFamily="18" charset="0"/>
                    </a:rPr>
                    <a:t>Czy istnieje wysokie ryzyko naruszenia praw</a:t>
                  </a:r>
                  <a:endParaRPr lang="pl-PL" altLang="pl-PL" sz="1100" b="1">
                    <a:solidFill>
                      <a:srgbClr val="FF9933"/>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9" name="Prostokąt 48"/>
                <p:cNvSpPr>
                  <a:spLocks noChangeArrowheads="1"/>
                </p:cNvSpPr>
                <p:nvPr/>
              </p:nvSpPr>
              <p:spPr bwMode="auto">
                <a:xfrm>
                  <a:off x="3421" y="42690"/>
                  <a:ext cx="24835" cy="6114"/>
                </a:xfrm>
                <a:prstGeom prst="rect">
                  <a:avLst/>
                </a:prstGeom>
                <a:solidFill>
                  <a:srgbClr val="AB1D19"/>
                </a:solidFill>
                <a:ln w="28575">
                  <a:solidFill>
                    <a:srgbClr val="881212"/>
                  </a:solidFill>
                  <a:miter lim="800000"/>
                  <a:headEnd/>
                  <a:tailEnd/>
                </a:ln>
              </p:spPr>
              <p:txBody>
                <a:bodyPr anchor="ct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lgn="ctr">
                    <a:lnSpc>
                      <a:spcPts val="1000"/>
                    </a:lnSpc>
                    <a:spcBef>
                      <a:spcPct val="0"/>
                    </a:spcBef>
                    <a:buClrTx/>
                    <a:buSzTx/>
                    <a:buFontTx/>
                    <a:buNone/>
                  </a:pPr>
                  <a:r>
                    <a:rPr lang="pl-PL" altLang="pl-PL" sz="900" b="1">
                      <a:solidFill>
                        <a:srgbClr val="FFFFFF"/>
                      </a:solidFill>
                      <a:latin typeface="Calibri" panose="020F0502020204030204" pitchFamily="34" charset="0"/>
                      <a:ea typeface="Calibri" panose="020F0502020204030204" pitchFamily="34" charset="0"/>
                      <a:cs typeface="Times New Roman" panose="02020603050405020304" pitchFamily="18" charset="0"/>
                    </a:rPr>
                    <a:t>ETAP 4 DPIA</a:t>
                  </a:r>
                  <a:endParaRPr lang="pl-PL" altLang="pl-PL" sz="1100" b="1">
                    <a:solidFill>
                      <a:srgbClr val="FF9933"/>
                    </a:solidFill>
                    <a:latin typeface="Calibri" panose="020F0502020204030204" pitchFamily="34" charset="0"/>
                    <a:ea typeface="Calibri" panose="020F0502020204030204" pitchFamily="34" charset="0"/>
                    <a:cs typeface="Times New Roman" panose="02020603050405020304" pitchFamily="18" charset="0"/>
                  </a:endParaRPr>
                </a:p>
                <a:p>
                  <a:pPr algn="ctr">
                    <a:lnSpc>
                      <a:spcPts val="1000"/>
                    </a:lnSpc>
                    <a:spcBef>
                      <a:spcPct val="0"/>
                    </a:spcBef>
                    <a:buClrTx/>
                    <a:buSzTx/>
                    <a:buFontTx/>
                    <a:buNone/>
                  </a:pPr>
                  <a:r>
                    <a:rPr lang="pl-PL" altLang="pl-PL" sz="900" b="1">
                      <a:solidFill>
                        <a:srgbClr val="FFFFFF"/>
                      </a:solidFill>
                      <a:latin typeface="Calibri" panose="020F0502020204030204" pitchFamily="34" charset="0"/>
                      <a:ea typeface="Calibri" panose="020F0502020204030204" pitchFamily="34" charset="0"/>
                      <a:cs typeface="Times New Roman" panose="02020603050405020304" pitchFamily="18" charset="0"/>
                    </a:rPr>
                    <a:t>Postępowanie z ryzykiem naruszenia ochrony praw i wolności</a:t>
                  </a:r>
                  <a:r>
                    <a:rPr lang="pl-PL" altLang="pl-PL" sz="800" b="1">
                      <a:solidFill>
                        <a:srgbClr val="FFFFFF"/>
                      </a:solidFill>
                      <a:latin typeface="Calibri" panose="020F0502020204030204" pitchFamily="34" charset="0"/>
                      <a:ea typeface="Calibri" panose="020F0502020204030204" pitchFamily="34" charset="0"/>
                      <a:cs typeface="Times New Roman" panose="02020603050405020304" pitchFamily="18" charset="0"/>
                    </a:rPr>
                    <a:t> </a:t>
                  </a:r>
                  <a:endParaRPr lang="pl-PL" altLang="pl-PL" sz="1100" b="1">
                    <a:solidFill>
                      <a:srgbClr val="FF9933"/>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0" name="Owal 49"/>
                <p:cNvSpPr>
                  <a:spLocks noChangeArrowheads="1"/>
                </p:cNvSpPr>
                <p:nvPr/>
              </p:nvSpPr>
              <p:spPr bwMode="auto">
                <a:xfrm>
                  <a:off x="11556" y="4375"/>
                  <a:ext cx="8488" cy="6476"/>
                </a:xfrm>
                <a:prstGeom prst="ellipse">
                  <a:avLst/>
                </a:prstGeom>
                <a:solidFill>
                  <a:srgbClr val="AB1D19"/>
                </a:solidFill>
                <a:ln w="28575">
                  <a:solidFill>
                    <a:srgbClr val="881212"/>
                  </a:solidFill>
                  <a:miter lim="800000"/>
                  <a:headEnd/>
                  <a:tailEnd/>
                </a:ln>
              </p:spPr>
              <p:txBody>
                <a:bodyPr anchor="ct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lgn="ctr">
                    <a:lnSpc>
                      <a:spcPct val="107000"/>
                    </a:lnSpc>
                    <a:spcBef>
                      <a:spcPct val="0"/>
                    </a:spcBef>
                    <a:spcAft>
                      <a:spcPts val="800"/>
                    </a:spcAft>
                    <a:buClrTx/>
                    <a:buSzTx/>
                    <a:buFontTx/>
                    <a:buNone/>
                  </a:pPr>
                  <a:r>
                    <a:rPr lang="pl-PL" altLang="pl-PL" sz="900" b="1">
                      <a:solidFill>
                        <a:srgbClr val="FFFFFF"/>
                      </a:solidFill>
                      <a:latin typeface="Calibri" panose="020F0502020204030204" pitchFamily="34" charset="0"/>
                      <a:ea typeface="Calibri" panose="020F0502020204030204" pitchFamily="34" charset="0"/>
                      <a:cs typeface="Times New Roman" panose="02020603050405020304" pitchFamily="18" charset="0"/>
                    </a:rPr>
                    <a:t>Start DPIA</a:t>
                  </a:r>
                  <a:endParaRPr lang="pl-PL" altLang="pl-PL" sz="1100" b="1">
                    <a:solidFill>
                      <a:srgbClr val="FF9933"/>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1" name="Owal 50"/>
                <p:cNvSpPr>
                  <a:spLocks noChangeArrowheads="1"/>
                </p:cNvSpPr>
                <p:nvPr/>
              </p:nvSpPr>
              <p:spPr bwMode="auto">
                <a:xfrm>
                  <a:off x="841" y="59351"/>
                  <a:ext cx="7379" cy="3918"/>
                </a:xfrm>
                <a:prstGeom prst="ellipse">
                  <a:avLst/>
                </a:prstGeom>
                <a:solidFill>
                  <a:srgbClr val="AB1D19"/>
                </a:solidFill>
                <a:ln w="28575">
                  <a:solidFill>
                    <a:srgbClr val="881212"/>
                  </a:solidFill>
                  <a:miter lim="800000"/>
                  <a:headEnd/>
                  <a:tailEnd/>
                </a:ln>
              </p:spPr>
              <p:txBody>
                <a:bodyPr lIns="36000" tIns="36000" rIns="36000" bIns="36000" anchor="ct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lgn="ctr">
                    <a:lnSpc>
                      <a:spcPct val="107000"/>
                    </a:lnSpc>
                    <a:spcBef>
                      <a:spcPct val="0"/>
                    </a:spcBef>
                    <a:spcAft>
                      <a:spcPts val="800"/>
                    </a:spcAft>
                    <a:buClrTx/>
                    <a:buSzTx/>
                    <a:buFontTx/>
                    <a:buNone/>
                  </a:pPr>
                  <a:r>
                    <a:rPr lang="pl-PL" altLang="pl-PL" sz="900" b="1">
                      <a:solidFill>
                        <a:srgbClr val="FFFFFF"/>
                      </a:solidFill>
                      <a:latin typeface="Calibri" panose="020F0502020204030204" pitchFamily="34" charset="0"/>
                      <a:ea typeface="Calibri" panose="020F0502020204030204" pitchFamily="34" charset="0"/>
                      <a:cs typeface="Times New Roman" panose="02020603050405020304" pitchFamily="18" charset="0"/>
                    </a:rPr>
                    <a:t>Koniec</a:t>
                  </a:r>
                  <a:endParaRPr lang="pl-PL" altLang="pl-PL" sz="1100" b="1">
                    <a:solidFill>
                      <a:srgbClr val="FF9933"/>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2" name="Pole tekstowe 72"/>
                <p:cNvSpPr txBox="1">
                  <a:spLocks noChangeArrowheads="1"/>
                </p:cNvSpPr>
                <p:nvPr/>
              </p:nvSpPr>
              <p:spPr bwMode="auto">
                <a:xfrm>
                  <a:off x="16717" y="62549"/>
                  <a:ext cx="3714" cy="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 tIns="3600" rIns="3600" bIns="3600"/>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lnSpc>
                      <a:spcPct val="107000"/>
                    </a:lnSpc>
                    <a:spcBef>
                      <a:spcPct val="0"/>
                    </a:spcBef>
                    <a:spcAft>
                      <a:spcPts val="800"/>
                    </a:spcAft>
                    <a:buClrTx/>
                    <a:buSzTx/>
                    <a:buFontTx/>
                    <a:buNone/>
                  </a:pPr>
                  <a:r>
                    <a:rPr lang="pl-PL" altLang="pl-PL"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TAK</a:t>
                  </a:r>
                </a:p>
              </p:txBody>
            </p:sp>
            <p:sp>
              <p:nvSpPr>
                <p:cNvPr id="53" name="Pole tekstowe 73"/>
                <p:cNvSpPr txBox="1">
                  <a:spLocks noChangeArrowheads="1"/>
                </p:cNvSpPr>
                <p:nvPr/>
              </p:nvSpPr>
              <p:spPr bwMode="auto">
                <a:xfrm>
                  <a:off x="729" y="56266"/>
                  <a:ext cx="2857" cy="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 tIns="3600" rIns="3600" bIns="3600"/>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lnSpc>
                      <a:spcPct val="107000"/>
                    </a:lnSpc>
                    <a:spcBef>
                      <a:spcPct val="0"/>
                    </a:spcBef>
                    <a:spcAft>
                      <a:spcPts val="800"/>
                    </a:spcAft>
                    <a:buClrTx/>
                    <a:buSzTx/>
                    <a:buFontTx/>
                    <a:buNone/>
                  </a:pPr>
                  <a:r>
                    <a:rPr lang="pl-PL" altLang="pl-PL"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NIE</a:t>
                  </a:r>
                </a:p>
              </p:txBody>
            </p:sp>
            <p:sp>
              <p:nvSpPr>
                <p:cNvPr id="54" name="Pole tekstowe 74"/>
                <p:cNvSpPr txBox="1">
                  <a:spLocks noChangeArrowheads="1"/>
                </p:cNvSpPr>
                <p:nvPr/>
              </p:nvSpPr>
              <p:spPr bwMode="auto">
                <a:xfrm>
                  <a:off x="560" y="560"/>
                  <a:ext cx="30442" cy="3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lgn="ctr">
                    <a:lnSpc>
                      <a:spcPct val="107000"/>
                    </a:lnSpc>
                    <a:spcBef>
                      <a:spcPct val="0"/>
                    </a:spcBef>
                    <a:spcAft>
                      <a:spcPts val="800"/>
                    </a:spcAft>
                    <a:buClrTx/>
                    <a:buSzTx/>
                    <a:buFontTx/>
                    <a:buNone/>
                  </a:pPr>
                  <a:r>
                    <a:rPr lang="pl-PL" altLang="pl-PL" sz="1100" b="1">
                      <a:solidFill>
                        <a:srgbClr val="AE0F0A"/>
                      </a:solidFill>
                      <a:latin typeface="Calibri" panose="020F0502020204030204" pitchFamily="34" charset="0"/>
                      <a:ea typeface="Calibri" panose="020F0502020204030204" pitchFamily="34" charset="0"/>
                      <a:cs typeface="Times New Roman" panose="02020603050405020304" pitchFamily="18" charset="0"/>
                    </a:rPr>
                    <a:t>Ocena skutków dla ochrony danych</a:t>
                  </a:r>
                </a:p>
              </p:txBody>
            </p:sp>
            <p:cxnSp>
              <p:nvCxnSpPr>
                <p:cNvPr id="55" name="Łącznik prosty ze strzałką 54"/>
                <p:cNvCxnSpPr>
                  <a:cxnSpLocks noChangeShapeType="1"/>
                </p:cNvCxnSpPr>
                <p:nvPr/>
              </p:nvCxnSpPr>
              <p:spPr bwMode="auto">
                <a:xfrm flipH="1">
                  <a:off x="15871" y="20032"/>
                  <a:ext cx="0" cy="3946"/>
                </a:xfrm>
                <a:prstGeom prst="straightConnector1">
                  <a:avLst/>
                </a:prstGeom>
                <a:noFill/>
                <a:ln w="19050">
                  <a:solidFill>
                    <a:schemeClr val="tx1">
                      <a:lumMod val="85000"/>
                      <a:lumOff val="15000"/>
                    </a:schemeClr>
                  </a:solidFill>
                  <a:miter lim="800000"/>
                  <a:headEnd/>
                  <a:tailEnd type="triangle" w="med" len="med"/>
                </a:ln>
                <a:extLst/>
              </p:spPr>
            </p:cxnSp>
            <p:cxnSp>
              <p:nvCxnSpPr>
                <p:cNvPr id="56" name="Łącznik łamany 55"/>
                <p:cNvCxnSpPr>
                  <a:cxnSpLocks noChangeShapeType="1"/>
                </p:cNvCxnSpPr>
                <p:nvPr/>
              </p:nvCxnSpPr>
              <p:spPr bwMode="auto">
                <a:xfrm flipH="1">
                  <a:off x="3760" y="56322"/>
                  <a:ext cx="1264" cy="2960"/>
                </a:xfrm>
                <a:prstGeom prst="bentConnector3">
                  <a:avLst>
                    <a:gd name="adj1" fmla="val 97630"/>
                  </a:avLst>
                </a:prstGeom>
                <a:noFill/>
                <a:ln w="19050">
                  <a:solidFill>
                    <a:schemeClr val="tx1">
                      <a:lumMod val="85000"/>
                      <a:lumOff val="15000"/>
                    </a:schemeClr>
                  </a:solidFill>
                  <a:miter lim="800000"/>
                  <a:headEnd/>
                  <a:tailEnd type="triangle" w="med" len="med"/>
                </a:ln>
                <a:extLst/>
              </p:spPr>
            </p:cxnSp>
            <p:sp>
              <p:nvSpPr>
                <p:cNvPr id="57" name="Prostokąt 56"/>
                <p:cNvSpPr>
                  <a:spLocks noChangeArrowheads="1"/>
                </p:cNvSpPr>
                <p:nvPr/>
              </p:nvSpPr>
              <p:spPr bwMode="auto">
                <a:xfrm>
                  <a:off x="3421" y="14809"/>
                  <a:ext cx="24835" cy="6114"/>
                </a:xfrm>
                <a:prstGeom prst="rect">
                  <a:avLst/>
                </a:prstGeom>
                <a:solidFill>
                  <a:srgbClr val="AB1D19"/>
                </a:solidFill>
                <a:ln w="28575">
                  <a:solidFill>
                    <a:srgbClr val="881212"/>
                  </a:solidFill>
                  <a:miter lim="800000"/>
                  <a:headEnd/>
                  <a:tailEnd/>
                </a:ln>
              </p:spPr>
              <p:txBody>
                <a:bodyPr anchor="ct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lgn="ctr">
                    <a:lnSpc>
                      <a:spcPts val="1000"/>
                    </a:lnSpc>
                    <a:spcBef>
                      <a:spcPct val="0"/>
                    </a:spcBef>
                    <a:buClrTx/>
                    <a:buSzTx/>
                    <a:buFontTx/>
                    <a:buNone/>
                  </a:pPr>
                  <a:r>
                    <a:rPr lang="pl-PL" altLang="pl-PL" sz="900" b="1">
                      <a:solidFill>
                        <a:srgbClr val="FFFFFF"/>
                      </a:solidFill>
                      <a:latin typeface="Calibri" panose="020F0502020204030204" pitchFamily="34" charset="0"/>
                      <a:ea typeface="Calibri" panose="020F0502020204030204" pitchFamily="34" charset="0"/>
                      <a:cs typeface="Times New Roman" panose="02020603050405020304" pitchFamily="18" charset="0"/>
                    </a:rPr>
                    <a:t>ETAP 1 DPIA</a:t>
                  </a:r>
                  <a:endParaRPr lang="pl-PL" altLang="pl-PL" sz="1100" b="1">
                    <a:solidFill>
                      <a:srgbClr val="FF9933"/>
                    </a:solidFill>
                    <a:latin typeface="Calibri" panose="020F0502020204030204" pitchFamily="34" charset="0"/>
                    <a:ea typeface="Calibri" panose="020F0502020204030204" pitchFamily="34" charset="0"/>
                    <a:cs typeface="Times New Roman" panose="02020603050405020304" pitchFamily="18" charset="0"/>
                  </a:endParaRPr>
                </a:p>
                <a:p>
                  <a:pPr algn="ctr">
                    <a:lnSpc>
                      <a:spcPts val="1000"/>
                    </a:lnSpc>
                    <a:spcBef>
                      <a:spcPct val="0"/>
                    </a:spcBef>
                    <a:buClrTx/>
                    <a:buSzTx/>
                    <a:buFontTx/>
                    <a:buNone/>
                  </a:pPr>
                  <a:r>
                    <a:rPr lang="pl-PL" altLang="pl-PL" sz="900" b="1">
                      <a:solidFill>
                        <a:srgbClr val="FFFFFF"/>
                      </a:solidFill>
                      <a:latin typeface="Calibri" panose="020F0502020204030204" pitchFamily="34" charset="0"/>
                      <a:ea typeface="Calibri" panose="020F0502020204030204" pitchFamily="34" charset="0"/>
                      <a:cs typeface="Times New Roman" panose="02020603050405020304" pitchFamily="18" charset="0"/>
                    </a:rPr>
                    <a:t>Ustanowienie kontekstu dla oceny skutków</a:t>
                  </a:r>
                  <a:endParaRPr lang="pl-PL" altLang="pl-PL" sz="1100" b="1">
                    <a:solidFill>
                      <a:srgbClr val="FF9933"/>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3" name="Grupa 12"/>
              <p:cNvGrpSpPr>
                <a:grpSpLocks/>
              </p:cNvGrpSpPr>
              <p:nvPr/>
            </p:nvGrpSpPr>
            <p:grpSpPr bwMode="auto">
              <a:xfrm>
                <a:off x="-534" y="275"/>
                <a:ext cx="46526" cy="75997"/>
                <a:chOff x="-534" y="275"/>
                <a:chExt cx="46526" cy="75997"/>
              </a:xfrm>
            </p:grpSpPr>
            <p:sp>
              <p:nvSpPr>
                <p:cNvPr id="14" name="Prostokąt 13"/>
                <p:cNvSpPr>
                  <a:spLocks noChangeArrowheads="1"/>
                </p:cNvSpPr>
                <p:nvPr/>
              </p:nvSpPr>
              <p:spPr bwMode="auto">
                <a:xfrm>
                  <a:off x="-534" y="690"/>
                  <a:ext cx="31681" cy="75582"/>
                </a:xfrm>
                <a:prstGeom prst="rect">
                  <a:avLst/>
                </a:prstGeom>
                <a:solidFill>
                  <a:schemeClr val="bg1">
                    <a:lumMod val="95000"/>
                    <a:lumOff val="0"/>
                  </a:schemeClr>
                </a:solidFill>
                <a:ln w="12700">
                  <a:solidFill>
                    <a:schemeClr val="bg1">
                      <a:lumMod val="50000"/>
                      <a:lumOff val="0"/>
                    </a:schemeClr>
                  </a:solidFill>
                  <a:miter lim="800000"/>
                  <a:headEnd/>
                  <a:tailEnd/>
                </a:ln>
              </p:spPr>
              <p:txBody>
                <a:bodyPr anchor="ctr" upright="1"/>
                <a:lstStyle/>
                <a:p>
                  <a:pPr>
                    <a:defRPr/>
                  </a:pPr>
                  <a:endParaRPr lang="pl-PL">
                    <a:cs typeface="+mn-cs"/>
                  </a:endParaRPr>
                </a:p>
              </p:txBody>
            </p:sp>
            <p:cxnSp>
              <p:nvCxnSpPr>
                <p:cNvPr id="15" name="Łącznik prosty ze strzałką 14"/>
                <p:cNvCxnSpPr>
                  <a:cxnSpLocks noChangeShapeType="1"/>
                </p:cNvCxnSpPr>
                <p:nvPr/>
              </p:nvCxnSpPr>
              <p:spPr bwMode="auto">
                <a:xfrm flipH="1">
                  <a:off x="15872" y="18402"/>
                  <a:ext cx="0" cy="2123"/>
                </a:xfrm>
                <a:prstGeom prst="straightConnector1">
                  <a:avLst/>
                </a:prstGeom>
                <a:noFill/>
                <a:ln w="19050">
                  <a:solidFill>
                    <a:schemeClr val="tx1">
                      <a:lumMod val="85000"/>
                      <a:lumOff val="15000"/>
                    </a:schemeClr>
                  </a:solidFill>
                  <a:miter lim="800000"/>
                  <a:headEnd/>
                  <a:tailEnd type="triangle" w="med" len="med"/>
                </a:ln>
                <a:extLst/>
              </p:spPr>
            </p:cxnSp>
            <p:cxnSp>
              <p:nvCxnSpPr>
                <p:cNvPr id="16" name="Łącznik prosty ze strzałką 15"/>
                <p:cNvCxnSpPr>
                  <a:cxnSpLocks noChangeShapeType="1"/>
                </p:cNvCxnSpPr>
                <p:nvPr/>
              </p:nvCxnSpPr>
              <p:spPr bwMode="auto">
                <a:xfrm flipH="1">
                  <a:off x="15872" y="63271"/>
                  <a:ext cx="0" cy="4332"/>
                </a:xfrm>
                <a:prstGeom prst="straightConnector1">
                  <a:avLst/>
                </a:prstGeom>
                <a:noFill/>
                <a:ln w="19050">
                  <a:solidFill>
                    <a:schemeClr val="tx1">
                      <a:lumMod val="85000"/>
                      <a:lumOff val="15000"/>
                    </a:schemeClr>
                  </a:solidFill>
                  <a:miter lim="800000"/>
                  <a:headEnd/>
                  <a:tailEnd type="triangle" w="med" len="med"/>
                </a:ln>
                <a:extLst/>
              </p:spPr>
            </p:cxnSp>
            <p:cxnSp>
              <p:nvCxnSpPr>
                <p:cNvPr id="17" name="Łącznik prosty ze strzałką 16"/>
                <p:cNvCxnSpPr>
                  <a:cxnSpLocks noChangeShapeType="1"/>
                </p:cNvCxnSpPr>
                <p:nvPr/>
              </p:nvCxnSpPr>
              <p:spPr bwMode="auto">
                <a:xfrm flipH="1">
                  <a:off x="15872" y="43475"/>
                  <a:ext cx="0" cy="2145"/>
                </a:xfrm>
                <a:prstGeom prst="straightConnector1">
                  <a:avLst/>
                </a:prstGeom>
                <a:noFill/>
                <a:ln w="19050">
                  <a:solidFill>
                    <a:schemeClr val="tx1">
                      <a:lumMod val="85000"/>
                      <a:lumOff val="15000"/>
                    </a:schemeClr>
                  </a:solidFill>
                  <a:miter lim="800000"/>
                  <a:headEnd/>
                  <a:tailEnd type="triangle" w="med" len="med"/>
                </a:ln>
                <a:extLst/>
              </p:spPr>
            </p:cxnSp>
            <p:cxnSp>
              <p:nvCxnSpPr>
                <p:cNvPr id="18" name="Łącznik prosty ze strzałką 17"/>
                <p:cNvCxnSpPr>
                  <a:cxnSpLocks noChangeShapeType="1"/>
                </p:cNvCxnSpPr>
                <p:nvPr/>
              </p:nvCxnSpPr>
              <p:spPr bwMode="auto">
                <a:xfrm flipH="1">
                  <a:off x="15872" y="10038"/>
                  <a:ext cx="0" cy="2509"/>
                </a:xfrm>
                <a:prstGeom prst="straightConnector1">
                  <a:avLst/>
                </a:prstGeom>
                <a:noFill/>
                <a:ln w="19050">
                  <a:solidFill>
                    <a:schemeClr val="tx1">
                      <a:lumMod val="85000"/>
                      <a:lumOff val="15000"/>
                    </a:schemeClr>
                  </a:solidFill>
                  <a:miter lim="800000"/>
                  <a:headEnd/>
                  <a:tailEnd type="triangle" w="med" len="med"/>
                </a:ln>
                <a:extLst/>
              </p:spPr>
            </p:cxnSp>
            <p:cxnSp>
              <p:nvCxnSpPr>
                <p:cNvPr id="19" name="Łącznik prosty ze strzałką 18"/>
                <p:cNvCxnSpPr>
                  <a:cxnSpLocks noChangeShapeType="1"/>
                </p:cNvCxnSpPr>
                <p:nvPr/>
              </p:nvCxnSpPr>
              <p:spPr bwMode="auto">
                <a:xfrm flipH="1">
                  <a:off x="15872" y="35453"/>
                  <a:ext cx="0" cy="2145"/>
                </a:xfrm>
                <a:prstGeom prst="straightConnector1">
                  <a:avLst/>
                </a:prstGeom>
                <a:noFill/>
                <a:ln w="19050">
                  <a:solidFill>
                    <a:schemeClr val="tx1">
                      <a:lumMod val="85000"/>
                      <a:lumOff val="15000"/>
                    </a:schemeClr>
                  </a:solidFill>
                  <a:miter lim="800000"/>
                  <a:headEnd/>
                  <a:tailEnd type="triangle" w="med" len="med"/>
                </a:ln>
                <a:extLst/>
              </p:spPr>
            </p:cxnSp>
            <p:sp>
              <p:nvSpPr>
                <p:cNvPr id="20" name="Prostokąt 19"/>
                <p:cNvSpPr>
                  <a:spLocks noChangeArrowheads="1"/>
                </p:cNvSpPr>
                <p:nvPr/>
              </p:nvSpPr>
              <p:spPr bwMode="auto">
                <a:xfrm>
                  <a:off x="3418" y="12633"/>
                  <a:ext cx="24830" cy="5748"/>
                </a:xfrm>
                <a:prstGeom prst="rect">
                  <a:avLst/>
                </a:prstGeom>
                <a:solidFill>
                  <a:schemeClr val="accent1">
                    <a:lumMod val="100000"/>
                    <a:lumOff val="0"/>
                  </a:schemeClr>
                </a:solidFill>
                <a:ln w="28575">
                  <a:solidFill>
                    <a:schemeClr val="accent1">
                      <a:lumMod val="50000"/>
                      <a:lumOff val="0"/>
                    </a:schemeClr>
                  </a:solidFill>
                  <a:miter lim="800000"/>
                  <a:headEnd/>
                  <a:tailEnd/>
                </a:ln>
              </p:spPr>
              <p:txBody>
                <a:bodyPr anchor="ctr" upright="1"/>
                <a:lstStyle/>
                <a:p>
                  <a:pPr algn="ctr">
                    <a:lnSpc>
                      <a:spcPts val="1000"/>
                    </a:lnSpc>
                    <a:spcAft>
                      <a:spcPts val="0"/>
                    </a:spcAft>
                    <a:defRPr/>
                  </a:pPr>
                  <a:r>
                    <a:rPr lang="pl-PL" sz="9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ETAP 1</a:t>
                  </a:r>
                  <a:endParaRPr lang="pl-PL"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ctr">
                    <a:lnSpc>
                      <a:spcPts val="1000"/>
                    </a:lnSpc>
                    <a:spcAft>
                      <a:spcPts val="0"/>
                    </a:spcAft>
                    <a:defRPr/>
                  </a:pPr>
                  <a:r>
                    <a:rPr lang="pl-PL" sz="9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Ustanowienie kontekstu dla oceny ryzyka</a:t>
                  </a:r>
                  <a:endParaRPr lang="pl-PL"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1" name="Owal 20"/>
                <p:cNvSpPr>
                  <a:spLocks noChangeArrowheads="1"/>
                </p:cNvSpPr>
                <p:nvPr/>
              </p:nvSpPr>
              <p:spPr bwMode="auto">
                <a:xfrm>
                  <a:off x="11549" y="3753"/>
                  <a:ext cx="8490" cy="6477"/>
                </a:xfrm>
                <a:prstGeom prst="ellipse">
                  <a:avLst/>
                </a:prstGeom>
                <a:solidFill>
                  <a:schemeClr val="accent1">
                    <a:lumMod val="100000"/>
                    <a:lumOff val="0"/>
                  </a:schemeClr>
                </a:solidFill>
                <a:ln w="28575">
                  <a:solidFill>
                    <a:schemeClr val="accent1">
                      <a:lumMod val="50000"/>
                      <a:lumOff val="0"/>
                    </a:schemeClr>
                  </a:solidFill>
                  <a:miter lim="800000"/>
                  <a:headEnd/>
                  <a:tailEnd/>
                </a:ln>
              </p:spPr>
              <p:txBody>
                <a:bodyPr tIns="108000" anchor="ctr" upright="1"/>
                <a:lstStyle/>
                <a:p>
                  <a:pPr algn="ctr">
                    <a:lnSpc>
                      <a:spcPct val="107000"/>
                    </a:lnSpc>
                    <a:spcAft>
                      <a:spcPts val="800"/>
                    </a:spcAft>
                    <a:defRPr/>
                  </a:pPr>
                  <a:r>
                    <a:rPr lang="pl-PL"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Start</a:t>
                  </a:r>
                </a:p>
              </p:txBody>
            </p:sp>
            <p:cxnSp>
              <p:nvCxnSpPr>
                <p:cNvPr id="22" name="Łącznik prosty ze strzałką 21"/>
                <p:cNvCxnSpPr>
                  <a:cxnSpLocks noChangeShapeType="1"/>
                </p:cNvCxnSpPr>
                <p:nvPr/>
              </p:nvCxnSpPr>
              <p:spPr bwMode="auto">
                <a:xfrm flipH="1">
                  <a:off x="15872" y="51282"/>
                  <a:ext cx="0" cy="2123"/>
                </a:xfrm>
                <a:prstGeom prst="straightConnector1">
                  <a:avLst/>
                </a:prstGeom>
                <a:noFill/>
                <a:ln w="19050">
                  <a:solidFill>
                    <a:schemeClr val="tx1">
                      <a:lumMod val="85000"/>
                      <a:lumOff val="15000"/>
                    </a:schemeClr>
                  </a:solidFill>
                  <a:miter lim="800000"/>
                  <a:headEnd/>
                  <a:tailEnd type="triangle" w="med" len="med"/>
                </a:ln>
                <a:extLst/>
              </p:spPr>
            </p:cxnSp>
            <p:sp>
              <p:nvSpPr>
                <p:cNvPr id="23" name="Prostokąt 22"/>
                <p:cNvSpPr>
                  <a:spLocks noChangeArrowheads="1"/>
                </p:cNvSpPr>
                <p:nvPr/>
              </p:nvSpPr>
              <p:spPr bwMode="auto">
                <a:xfrm>
                  <a:off x="3418" y="29727"/>
                  <a:ext cx="24830" cy="5769"/>
                </a:xfrm>
                <a:prstGeom prst="rect">
                  <a:avLst/>
                </a:prstGeom>
                <a:solidFill>
                  <a:schemeClr val="accent1">
                    <a:lumMod val="100000"/>
                    <a:lumOff val="0"/>
                  </a:schemeClr>
                </a:solidFill>
                <a:ln w="28575">
                  <a:solidFill>
                    <a:schemeClr val="accent1">
                      <a:lumMod val="50000"/>
                      <a:lumOff val="0"/>
                    </a:schemeClr>
                  </a:solidFill>
                  <a:miter lim="800000"/>
                  <a:headEnd/>
                  <a:tailEnd/>
                </a:ln>
              </p:spPr>
              <p:txBody>
                <a:bodyPr anchor="ctr" upright="1"/>
                <a:lstStyle/>
                <a:p>
                  <a:pPr algn="ctr">
                    <a:lnSpc>
                      <a:spcPts val="1000"/>
                    </a:lnSpc>
                    <a:spcAft>
                      <a:spcPts val="0"/>
                    </a:spcAft>
                    <a:defRPr/>
                  </a:pPr>
                  <a:r>
                    <a:rPr lang="pl-PL" sz="9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ETAP 2</a:t>
                  </a:r>
                  <a:endParaRPr lang="pl-PL"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ctr">
                    <a:lnSpc>
                      <a:spcPts val="1000"/>
                    </a:lnSpc>
                    <a:spcAft>
                      <a:spcPts val="0"/>
                    </a:spcAft>
                    <a:defRPr/>
                  </a:pPr>
                  <a:r>
                    <a:rPr lang="pl-PL" sz="9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Opis i identyfikacja wymagań prawnych</a:t>
                  </a:r>
                  <a:br>
                    <a:rPr lang="pl-PL" sz="9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pl-PL" sz="9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i techniczno-organizacyjnych</a:t>
                  </a:r>
                  <a:endParaRPr lang="pl-PL"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24" name="Łącznik prosty ze strzałką 23"/>
                <p:cNvCxnSpPr>
                  <a:cxnSpLocks noChangeShapeType="1"/>
                </p:cNvCxnSpPr>
                <p:nvPr/>
              </p:nvCxnSpPr>
              <p:spPr bwMode="auto">
                <a:xfrm flipH="1">
                  <a:off x="15872" y="27432"/>
                  <a:ext cx="0" cy="2145"/>
                </a:xfrm>
                <a:prstGeom prst="straightConnector1">
                  <a:avLst/>
                </a:prstGeom>
                <a:noFill/>
                <a:ln w="19050">
                  <a:solidFill>
                    <a:schemeClr val="tx1">
                      <a:lumMod val="85000"/>
                      <a:lumOff val="15000"/>
                    </a:schemeClr>
                  </a:solidFill>
                  <a:miter lim="800000"/>
                  <a:headEnd/>
                  <a:tailEnd type="triangle" w="med" len="med"/>
                </a:ln>
                <a:extLst/>
              </p:spPr>
            </p:cxnSp>
            <p:sp>
              <p:nvSpPr>
                <p:cNvPr id="25" name="Prostokąt 24"/>
                <p:cNvSpPr>
                  <a:spLocks noChangeArrowheads="1"/>
                </p:cNvSpPr>
                <p:nvPr/>
              </p:nvSpPr>
              <p:spPr bwMode="auto">
                <a:xfrm>
                  <a:off x="3418" y="37641"/>
                  <a:ext cx="24830" cy="5769"/>
                </a:xfrm>
                <a:prstGeom prst="rect">
                  <a:avLst/>
                </a:prstGeom>
                <a:solidFill>
                  <a:schemeClr val="accent1">
                    <a:lumMod val="100000"/>
                    <a:lumOff val="0"/>
                  </a:schemeClr>
                </a:solidFill>
                <a:ln w="28575">
                  <a:solidFill>
                    <a:schemeClr val="accent1">
                      <a:lumMod val="50000"/>
                      <a:lumOff val="0"/>
                    </a:schemeClr>
                  </a:solidFill>
                  <a:miter lim="800000"/>
                  <a:headEnd/>
                  <a:tailEnd/>
                </a:ln>
              </p:spPr>
              <p:txBody>
                <a:bodyPr anchor="ctr" upright="1"/>
                <a:lstStyle/>
                <a:p>
                  <a:pPr algn="ctr">
                    <a:lnSpc>
                      <a:spcPts val="1000"/>
                    </a:lnSpc>
                    <a:spcAft>
                      <a:spcPts val="0"/>
                    </a:spcAft>
                    <a:defRPr/>
                  </a:pPr>
                  <a:r>
                    <a:rPr lang="pl-PL" sz="9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ETAP 3</a:t>
                  </a:r>
                  <a:endParaRPr lang="pl-PL"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ctr">
                    <a:lnSpc>
                      <a:spcPts val="1000"/>
                    </a:lnSpc>
                    <a:spcAft>
                      <a:spcPts val="0"/>
                    </a:spcAft>
                    <a:defRPr/>
                  </a:pPr>
                  <a:r>
                    <a:rPr lang="pl-PL" sz="9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Analiza oraz ocena ryzyka </a:t>
                  </a:r>
                  <a:endParaRPr lang="pl-PL"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26" name="Łącznik łamany 25"/>
                <p:cNvCxnSpPr>
                  <a:cxnSpLocks noChangeShapeType="1"/>
                </p:cNvCxnSpPr>
                <p:nvPr/>
              </p:nvCxnSpPr>
              <p:spPr bwMode="auto">
                <a:xfrm flipH="1">
                  <a:off x="3980" y="58467"/>
                  <a:ext cx="1966" cy="2617"/>
                </a:xfrm>
                <a:prstGeom prst="bentConnector3">
                  <a:avLst>
                    <a:gd name="adj1" fmla="val 97630"/>
                  </a:avLst>
                </a:prstGeom>
                <a:noFill/>
                <a:ln w="19050">
                  <a:solidFill>
                    <a:schemeClr val="tx1">
                      <a:lumMod val="85000"/>
                      <a:lumOff val="15000"/>
                    </a:schemeClr>
                  </a:solidFill>
                  <a:miter lim="800000"/>
                  <a:headEnd/>
                  <a:tailEnd type="triangle" w="med" len="med"/>
                </a:ln>
                <a:extLst/>
              </p:spPr>
            </p:cxnSp>
            <p:sp>
              <p:nvSpPr>
                <p:cNvPr id="27" name="Prostokąt 26"/>
                <p:cNvSpPr>
                  <a:spLocks noChangeArrowheads="1"/>
                </p:cNvSpPr>
                <p:nvPr/>
              </p:nvSpPr>
              <p:spPr bwMode="auto">
                <a:xfrm>
                  <a:off x="3418" y="45619"/>
                  <a:ext cx="24830" cy="5748"/>
                </a:xfrm>
                <a:prstGeom prst="rect">
                  <a:avLst/>
                </a:prstGeom>
                <a:solidFill>
                  <a:schemeClr val="accent1">
                    <a:lumMod val="100000"/>
                    <a:lumOff val="0"/>
                  </a:schemeClr>
                </a:solidFill>
                <a:ln w="28575">
                  <a:solidFill>
                    <a:schemeClr val="accent1">
                      <a:lumMod val="50000"/>
                      <a:lumOff val="0"/>
                    </a:schemeClr>
                  </a:solidFill>
                  <a:miter lim="800000"/>
                  <a:headEnd/>
                  <a:tailEnd/>
                </a:ln>
              </p:spPr>
              <p:txBody>
                <a:bodyPr anchor="ctr" upright="1"/>
                <a:lstStyle/>
                <a:p>
                  <a:pPr algn="ctr">
                    <a:lnSpc>
                      <a:spcPts val="1000"/>
                    </a:lnSpc>
                    <a:spcAft>
                      <a:spcPts val="0"/>
                    </a:spcAft>
                    <a:defRPr/>
                  </a:pPr>
                  <a:r>
                    <a:rPr lang="pl-PL" sz="9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ETAP 4</a:t>
                  </a:r>
                  <a:endParaRPr lang="pl-PL"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ctr">
                    <a:lnSpc>
                      <a:spcPts val="1000"/>
                    </a:lnSpc>
                    <a:spcAft>
                      <a:spcPts val="0"/>
                    </a:spcAft>
                    <a:defRPr/>
                  </a:pPr>
                  <a:r>
                    <a:rPr lang="pl-PL" sz="9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Postępowanie z ryzykiem </a:t>
                  </a:r>
                  <a:endParaRPr lang="pl-PL"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8" name="Schemat blokowy: decyzja 27"/>
                <p:cNvSpPr>
                  <a:spLocks noChangeArrowheads="1"/>
                </p:cNvSpPr>
                <p:nvPr/>
              </p:nvSpPr>
              <p:spPr bwMode="auto">
                <a:xfrm>
                  <a:off x="5556" y="20654"/>
                  <a:ext cx="20569" cy="6949"/>
                </a:xfrm>
                <a:prstGeom prst="flowChartDecision">
                  <a:avLst/>
                </a:prstGeom>
                <a:solidFill>
                  <a:schemeClr val="accent1">
                    <a:lumMod val="100000"/>
                    <a:lumOff val="0"/>
                  </a:schemeClr>
                </a:solidFill>
                <a:ln w="28575">
                  <a:solidFill>
                    <a:schemeClr val="accent1">
                      <a:lumMod val="50000"/>
                      <a:lumOff val="0"/>
                    </a:schemeClr>
                  </a:solidFill>
                  <a:miter lim="800000"/>
                  <a:headEnd/>
                  <a:tailEnd/>
                </a:ln>
              </p:spPr>
              <p:txBody>
                <a:bodyPr lIns="0" tIns="0" rIns="0" bIns="36000" anchor="ctr" upright="1"/>
                <a:lstStyle/>
                <a:p>
                  <a:pPr algn="ctr">
                    <a:lnSpc>
                      <a:spcPts val="1000"/>
                    </a:lnSpc>
                    <a:spcAft>
                      <a:spcPts val="800"/>
                    </a:spcAft>
                    <a:defRPr/>
                  </a:pPr>
                  <a:r>
                    <a:rPr lang="pl-PL" sz="9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Czy z kontekstu wynika DPIA</a:t>
                  </a:r>
                  <a:endParaRPr lang="pl-PL"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9" name="Schemat blokowy: decyzja 28"/>
                <p:cNvSpPr>
                  <a:spLocks noChangeArrowheads="1"/>
                </p:cNvSpPr>
                <p:nvPr/>
              </p:nvSpPr>
              <p:spPr bwMode="auto">
                <a:xfrm>
                  <a:off x="4760" y="53641"/>
                  <a:ext cx="22099" cy="9694"/>
                </a:xfrm>
                <a:prstGeom prst="flowChartDecision">
                  <a:avLst/>
                </a:prstGeom>
                <a:solidFill>
                  <a:schemeClr val="accent1">
                    <a:lumMod val="100000"/>
                    <a:lumOff val="0"/>
                  </a:schemeClr>
                </a:solidFill>
                <a:ln w="28575">
                  <a:solidFill>
                    <a:schemeClr val="accent1">
                      <a:lumMod val="50000"/>
                      <a:lumOff val="0"/>
                    </a:schemeClr>
                  </a:solidFill>
                  <a:miter lim="800000"/>
                  <a:headEnd/>
                  <a:tailEnd/>
                </a:ln>
              </p:spPr>
              <p:txBody>
                <a:bodyPr bIns="0" anchor="ctr" upright="1"/>
                <a:lstStyle/>
                <a:p>
                  <a:pPr algn="ctr">
                    <a:lnSpc>
                      <a:spcPts val="1000"/>
                    </a:lnSpc>
                    <a:spcAft>
                      <a:spcPts val="800"/>
                    </a:spcAft>
                    <a:defRPr/>
                  </a:pPr>
                  <a:r>
                    <a:rPr lang="pl-PL" sz="9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Czy istnieje wysokie ryzyko </a:t>
                  </a:r>
                  <a:r>
                    <a:rPr lang="pl-PL" sz="900" b="1"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ogólne</a:t>
                  </a:r>
                  <a:endParaRPr lang="pl-PL"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 name="Owal 29"/>
                <p:cNvSpPr>
                  <a:spLocks noChangeArrowheads="1"/>
                </p:cNvSpPr>
                <p:nvPr/>
              </p:nvSpPr>
              <p:spPr bwMode="auto">
                <a:xfrm>
                  <a:off x="1514" y="60976"/>
                  <a:ext cx="8490" cy="3903"/>
                </a:xfrm>
                <a:prstGeom prst="ellipse">
                  <a:avLst/>
                </a:prstGeom>
                <a:solidFill>
                  <a:schemeClr val="accent1">
                    <a:lumMod val="100000"/>
                    <a:lumOff val="0"/>
                  </a:schemeClr>
                </a:solidFill>
                <a:ln w="28575">
                  <a:solidFill>
                    <a:schemeClr val="accent1">
                      <a:lumMod val="50000"/>
                      <a:lumOff val="0"/>
                    </a:schemeClr>
                  </a:solidFill>
                  <a:miter lim="800000"/>
                  <a:headEnd/>
                  <a:tailEnd/>
                </a:ln>
              </p:spPr>
              <p:txBody>
                <a:bodyPr lIns="36000" tIns="36000" rIns="36000" bIns="36000" anchor="ctr" upright="1"/>
                <a:lstStyle/>
                <a:p>
                  <a:pPr algn="ctr">
                    <a:lnSpc>
                      <a:spcPct val="107000"/>
                    </a:lnSpc>
                    <a:spcAft>
                      <a:spcPts val="800"/>
                    </a:spcAft>
                    <a:defRPr/>
                  </a:pPr>
                  <a:r>
                    <a:rPr lang="pl-PL"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Koniec</a:t>
                  </a:r>
                </a:p>
              </p:txBody>
            </p:sp>
            <p:sp>
              <p:nvSpPr>
                <p:cNvPr id="31" name="Pole tekstowe 96"/>
                <p:cNvSpPr txBox="1">
                  <a:spLocks noChangeArrowheads="1"/>
                </p:cNvSpPr>
                <p:nvPr/>
              </p:nvSpPr>
              <p:spPr bwMode="auto">
                <a:xfrm>
                  <a:off x="16661" y="64400"/>
                  <a:ext cx="3714" cy="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 tIns="3600" rIns="3600" bIns="3600"/>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lnSpc>
                      <a:spcPct val="107000"/>
                    </a:lnSpc>
                    <a:spcBef>
                      <a:spcPct val="0"/>
                    </a:spcBef>
                    <a:spcAft>
                      <a:spcPts val="800"/>
                    </a:spcAft>
                    <a:buClrTx/>
                    <a:buSzTx/>
                    <a:buFontTx/>
                    <a:buNone/>
                  </a:pPr>
                  <a:r>
                    <a:rPr lang="pl-PL" altLang="pl-PL"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TAK</a:t>
                  </a:r>
                </a:p>
              </p:txBody>
            </p:sp>
            <p:sp>
              <p:nvSpPr>
                <p:cNvPr id="32" name="Pole tekstowe 97"/>
                <p:cNvSpPr txBox="1">
                  <a:spLocks noChangeArrowheads="1"/>
                </p:cNvSpPr>
                <p:nvPr/>
              </p:nvSpPr>
              <p:spPr bwMode="auto">
                <a:xfrm>
                  <a:off x="27592" y="68826"/>
                  <a:ext cx="3714" cy="2016"/>
                </a:xfrm>
                <a:prstGeom prst="rect">
                  <a:avLst/>
                </a:prstGeom>
                <a:solidFill>
                  <a:schemeClr val="bg1">
                    <a:lumMod val="95000"/>
                    <a:lumOff val="0"/>
                  </a:schemeClr>
                </a:solidFill>
                <a:ln>
                  <a:noFill/>
                </a:ln>
                <a:extLst/>
              </p:spPr>
              <p:txBody>
                <a:bodyPr lIns="3600" tIns="3600" rIns="3600" bIns="3600" upright="1"/>
                <a:lstStyle/>
                <a:p>
                  <a:pPr>
                    <a:lnSpc>
                      <a:spcPct val="107000"/>
                    </a:lnSpc>
                    <a:spcAft>
                      <a:spcPts val="800"/>
                    </a:spcAft>
                    <a:defRPr/>
                  </a:pPr>
                  <a:r>
                    <a:rPr lang="pl-PL" sz="1100">
                      <a:latin typeface="Calibri" panose="020F0502020204030204" pitchFamily="34" charset="0"/>
                      <a:ea typeface="Calibri" panose="020F0502020204030204" pitchFamily="34" charset="0"/>
                      <a:cs typeface="Times New Roman" panose="02020603050405020304" pitchFamily="18" charset="0"/>
                    </a:rPr>
                    <a:t>TAK</a:t>
                  </a:r>
                </a:p>
              </p:txBody>
            </p:sp>
            <p:cxnSp>
              <p:nvCxnSpPr>
                <p:cNvPr id="33" name="Łącznik łamany 32"/>
                <p:cNvCxnSpPr>
                  <a:cxnSpLocks noChangeShapeType="1"/>
                </p:cNvCxnSpPr>
                <p:nvPr/>
              </p:nvCxnSpPr>
              <p:spPr bwMode="auto">
                <a:xfrm flipH="1" flipV="1">
                  <a:off x="3137" y="15314"/>
                  <a:ext cx="1529" cy="55957"/>
                </a:xfrm>
                <a:prstGeom prst="bentConnector3">
                  <a:avLst>
                    <a:gd name="adj1" fmla="val 258269"/>
                  </a:avLst>
                </a:prstGeom>
                <a:noFill/>
                <a:ln w="19050">
                  <a:solidFill>
                    <a:schemeClr val="tx1">
                      <a:lumMod val="85000"/>
                      <a:lumOff val="15000"/>
                    </a:schemeClr>
                  </a:solidFill>
                  <a:miter lim="800000"/>
                  <a:headEnd/>
                  <a:tailEnd type="triangle" w="med" len="med"/>
                </a:ln>
                <a:extLst/>
              </p:spPr>
            </p:cxnSp>
            <p:sp>
              <p:nvSpPr>
                <p:cNvPr id="34" name="Pole tekstowe 99"/>
                <p:cNvSpPr txBox="1">
                  <a:spLocks noChangeArrowheads="1"/>
                </p:cNvSpPr>
                <p:nvPr/>
              </p:nvSpPr>
              <p:spPr bwMode="auto">
                <a:xfrm>
                  <a:off x="2131" y="68888"/>
                  <a:ext cx="3714" cy="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 tIns="3600" rIns="3600" bIns="3600"/>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lnSpc>
                      <a:spcPct val="107000"/>
                    </a:lnSpc>
                    <a:spcBef>
                      <a:spcPct val="0"/>
                    </a:spcBef>
                    <a:spcAft>
                      <a:spcPts val="800"/>
                    </a:spcAft>
                    <a:buClrTx/>
                    <a:buSzTx/>
                    <a:buFontTx/>
                    <a:buNone/>
                  </a:pPr>
                  <a:r>
                    <a:rPr lang="pl-PL" altLang="pl-PL"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NIE</a:t>
                  </a:r>
                </a:p>
              </p:txBody>
            </p:sp>
            <p:sp>
              <p:nvSpPr>
                <p:cNvPr id="35" name="Pole tekstowe 100"/>
                <p:cNvSpPr txBox="1">
                  <a:spLocks noChangeArrowheads="1"/>
                </p:cNvSpPr>
                <p:nvPr/>
              </p:nvSpPr>
              <p:spPr bwMode="auto">
                <a:xfrm>
                  <a:off x="5722" y="275"/>
                  <a:ext cx="20093" cy="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lgn="ctr">
                    <a:lnSpc>
                      <a:spcPct val="107000"/>
                    </a:lnSpc>
                    <a:spcBef>
                      <a:spcPct val="0"/>
                    </a:spcBef>
                    <a:spcAft>
                      <a:spcPts val="800"/>
                    </a:spcAft>
                    <a:buClrTx/>
                    <a:buSzTx/>
                    <a:buFontTx/>
                    <a:buNone/>
                  </a:pPr>
                  <a:r>
                    <a:rPr lang="pl-PL" altLang="pl-PL" sz="1100" b="1">
                      <a:solidFill>
                        <a:srgbClr val="AE0F0A"/>
                      </a:solidFill>
                      <a:latin typeface="Calibri" panose="020F0502020204030204" pitchFamily="34" charset="0"/>
                      <a:ea typeface="Calibri" panose="020F0502020204030204" pitchFamily="34" charset="0"/>
                      <a:cs typeface="Times New Roman" panose="02020603050405020304" pitchFamily="18" charset="0"/>
                    </a:rPr>
                    <a:t>Ogólna ocena ryzyka</a:t>
                  </a:r>
                </a:p>
              </p:txBody>
            </p:sp>
            <p:sp>
              <p:nvSpPr>
                <p:cNvPr id="36" name="Schemat blokowy: decyzja 35"/>
                <p:cNvSpPr>
                  <a:spLocks noChangeArrowheads="1"/>
                </p:cNvSpPr>
                <p:nvPr/>
              </p:nvSpPr>
              <p:spPr bwMode="auto">
                <a:xfrm>
                  <a:off x="4822" y="67711"/>
                  <a:ext cx="22099" cy="7056"/>
                </a:xfrm>
                <a:prstGeom prst="flowChartDecision">
                  <a:avLst/>
                </a:prstGeom>
                <a:solidFill>
                  <a:schemeClr val="accent1">
                    <a:lumMod val="100000"/>
                    <a:lumOff val="0"/>
                  </a:schemeClr>
                </a:solidFill>
                <a:ln w="28575">
                  <a:solidFill>
                    <a:schemeClr val="accent1">
                      <a:lumMod val="50000"/>
                      <a:lumOff val="0"/>
                    </a:schemeClr>
                  </a:solidFill>
                  <a:miter lim="800000"/>
                  <a:headEnd/>
                  <a:tailEnd/>
                </a:ln>
              </p:spPr>
              <p:txBody>
                <a:bodyPr lIns="36000" tIns="54000" rIns="36000" bIns="0" anchor="ctr" upright="1"/>
                <a:lstStyle/>
                <a:p>
                  <a:pPr algn="ctr">
                    <a:lnSpc>
                      <a:spcPts val="1000"/>
                    </a:lnSpc>
                    <a:spcAft>
                      <a:spcPts val="800"/>
                    </a:spcAft>
                    <a:defRPr/>
                  </a:pPr>
                  <a:r>
                    <a:rPr lang="pl-PL" sz="9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Czy dotyczy praw</a:t>
                  </a:r>
                  <a:br>
                    <a:rPr lang="pl-PL" sz="9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pl-PL" sz="9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i wolności</a:t>
                  </a:r>
                  <a:endParaRPr lang="pl-PL"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37" name="Łącznik łamany 36"/>
                <p:cNvCxnSpPr>
                  <a:cxnSpLocks noChangeShapeType="1"/>
                </p:cNvCxnSpPr>
                <p:nvPr/>
              </p:nvCxnSpPr>
              <p:spPr bwMode="auto">
                <a:xfrm flipV="1">
                  <a:off x="25969" y="6456"/>
                  <a:ext cx="20023" cy="17673"/>
                </a:xfrm>
                <a:prstGeom prst="bentConnector3">
                  <a:avLst>
                    <a:gd name="adj1" fmla="val 20324"/>
                  </a:avLst>
                </a:prstGeom>
                <a:noFill/>
                <a:ln w="19050">
                  <a:solidFill>
                    <a:schemeClr val="tx1">
                      <a:lumMod val="85000"/>
                      <a:lumOff val="15000"/>
                    </a:schemeClr>
                  </a:solidFill>
                  <a:miter lim="800000"/>
                  <a:headEnd/>
                  <a:tailEnd type="triangle" w="med" len="med"/>
                </a:ln>
                <a:extLst/>
              </p:spPr>
            </p:cxnSp>
            <p:cxnSp>
              <p:nvCxnSpPr>
                <p:cNvPr id="38" name="Łącznik łamany 37"/>
                <p:cNvCxnSpPr>
                  <a:cxnSpLocks noChangeShapeType="1"/>
                </p:cNvCxnSpPr>
                <p:nvPr/>
              </p:nvCxnSpPr>
              <p:spPr bwMode="auto">
                <a:xfrm flipV="1">
                  <a:off x="26921" y="8643"/>
                  <a:ext cx="19071" cy="62585"/>
                </a:xfrm>
                <a:prstGeom prst="bentConnector3">
                  <a:avLst>
                    <a:gd name="adj1" fmla="val 28523"/>
                  </a:avLst>
                </a:prstGeom>
                <a:noFill/>
                <a:ln w="19050">
                  <a:solidFill>
                    <a:schemeClr val="tx1">
                      <a:lumMod val="85000"/>
                      <a:lumOff val="15000"/>
                    </a:schemeClr>
                  </a:solidFill>
                  <a:miter lim="800000"/>
                  <a:headEnd/>
                  <a:tailEnd type="triangle" w="med" len="med"/>
                </a:ln>
                <a:extLst/>
              </p:spPr>
            </p:cxnSp>
          </p:grpSp>
        </p:grpSp>
        <p:sp>
          <p:nvSpPr>
            <p:cNvPr id="11" name="Pole tekstowe 104"/>
            <p:cNvSpPr txBox="1">
              <a:spLocks noChangeArrowheads="1"/>
            </p:cNvSpPr>
            <p:nvPr/>
          </p:nvSpPr>
          <p:spPr bwMode="auto">
            <a:xfrm>
              <a:off x="1351" y="58521"/>
              <a:ext cx="3714" cy="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 tIns="3600" rIns="3600" bIns="3600"/>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lnSpc>
                  <a:spcPct val="107000"/>
                </a:lnSpc>
                <a:spcBef>
                  <a:spcPct val="0"/>
                </a:spcBef>
                <a:spcAft>
                  <a:spcPts val="800"/>
                </a:spcAft>
                <a:buClrTx/>
                <a:buSzTx/>
                <a:buFontTx/>
                <a:buNone/>
              </a:pPr>
              <a:r>
                <a:rPr lang="pl-PL" altLang="pl-PL"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NIE</a:t>
              </a:r>
            </a:p>
          </p:txBody>
        </p:sp>
      </p:grpSp>
      <p:sp>
        <p:nvSpPr>
          <p:cNvPr id="58" name="Prostokąt 57"/>
          <p:cNvSpPr>
            <a:spLocks/>
          </p:cNvSpPr>
          <p:nvPr/>
        </p:nvSpPr>
        <p:spPr bwMode="auto">
          <a:xfrm>
            <a:off x="661178" y="86718"/>
            <a:ext cx="77454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sz="2400" b="1" dirty="0">
                <a:solidFill>
                  <a:srgbClr val="AE0F0A"/>
                </a:solidFill>
                <a:latin typeface="Calibri" panose="020F0502020204030204" pitchFamily="34" charset="0"/>
              </a:rPr>
              <a:t>Uwzględnienie oceny skutków. Jak zrealizować?</a:t>
            </a:r>
          </a:p>
        </p:txBody>
      </p:sp>
    </p:spTree>
    <p:extLst>
      <p:ext uri="{BB962C8B-B14F-4D97-AF65-F5344CB8AC3E}">
        <p14:creationId xmlns:p14="http://schemas.microsoft.com/office/powerpoint/2010/main" val="55454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ext Box 28"/>
          <p:cNvSpPr txBox="1">
            <a:spLocks noChangeArrowheads="1"/>
          </p:cNvSpPr>
          <p:nvPr/>
        </p:nvSpPr>
        <p:spPr bwMode="auto">
          <a:xfrm>
            <a:off x="3571875" y="519113"/>
            <a:ext cx="5588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Font typeface="Times New Roman" panose="02020603050405020304" pitchFamily="18" charset="0"/>
              <a:buNone/>
            </a:pPr>
            <a:endParaRPr lang="ru-RU" altLang="pl-PL" sz="2400">
              <a:solidFill>
                <a:srgbClr val="FF9933"/>
              </a:solidFill>
              <a:latin typeface="Times New Roman" panose="02020603050405020304" pitchFamily="18" charset="0"/>
            </a:endParaRPr>
          </a:p>
        </p:txBody>
      </p:sp>
      <p:sp>
        <p:nvSpPr>
          <p:cNvPr id="63492" name="Text Box 7"/>
          <p:cNvSpPr txBox="1">
            <a:spLocks noChangeArrowheads="1"/>
          </p:cNvSpPr>
          <p:nvPr/>
        </p:nvSpPr>
        <p:spPr bwMode="auto">
          <a:xfrm>
            <a:off x="395537" y="3217160"/>
            <a:ext cx="4248472" cy="2876136"/>
          </a:xfrm>
          <a:prstGeom prst="rect">
            <a:avLst/>
          </a:prstGeom>
          <a:solidFill>
            <a:srgbClr val="AE0F0A"/>
          </a:solidFill>
          <a:ln w="25400">
            <a:noFill/>
          </a:ln>
          <a:extLst/>
        </p:spPr>
        <p:txBody>
          <a:bodyPr wrap="square" lIns="180000" tIns="108000" rIns="36000" bIns="180000" anchor="b">
            <a:spAutoFit/>
          </a:bodyPr>
          <a:lstStyle>
            <a:lvl1pPr marL="361950" indent="-361950">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marL="0" indent="0" defTabSz="914400">
              <a:spcBef>
                <a:spcPct val="50000"/>
              </a:spcBef>
              <a:buClrTx/>
              <a:buSzTx/>
              <a:buNone/>
            </a:pPr>
            <a:r>
              <a:rPr lang="pl-PL" altLang="pl-PL" sz="1600" b="1" dirty="0" smtClean="0">
                <a:solidFill>
                  <a:schemeClr val="bg1"/>
                </a:solidFill>
                <a:cs typeface="Arial" panose="020B0604020202020204" pitchFamily="34" charset="0"/>
              </a:rPr>
              <a:t>WEWNĘTRZNE - Informacje dotyczące:</a:t>
            </a:r>
          </a:p>
          <a:p>
            <a:pPr defTabSz="914400">
              <a:spcBef>
                <a:spcPct val="50000"/>
              </a:spcBef>
              <a:buClrTx/>
              <a:buSzTx/>
              <a:buFont typeface="Wingdings" panose="05000000000000000000" pitchFamily="2" charset="2"/>
              <a:buChar char="ü"/>
            </a:pPr>
            <a:r>
              <a:rPr lang="pl-PL" altLang="pl-PL" sz="1600" b="1" dirty="0" smtClean="0">
                <a:solidFill>
                  <a:schemeClr val="bg1"/>
                </a:solidFill>
                <a:cs typeface="Arial" panose="020B0604020202020204" pitchFamily="34" charset="0"/>
              </a:rPr>
              <a:t>struktury </a:t>
            </a:r>
            <a:r>
              <a:rPr lang="pl-PL" altLang="pl-PL" sz="1600" b="1" dirty="0">
                <a:solidFill>
                  <a:schemeClr val="bg1"/>
                </a:solidFill>
                <a:cs typeface="Arial" panose="020B0604020202020204" pitchFamily="34" charset="0"/>
              </a:rPr>
              <a:t>i </a:t>
            </a:r>
            <a:r>
              <a:rPr lang="pl-PL" altLang="pl-PL" sz="1600" b="1" dirty="0" smtClean="0">
                <a:solidFill>
                  <a:schemeClr val="bg1"/>
                </a:solidFill>
                <a:cs typeface="Arial" panose="020B0604020202020204" pitchFamily="34" charset="0"/>
              </a:rPr>
              <a:t>rozmiaru </a:t>
            </a:r>
            <a:r>
              <a:rPr lang="pl-PL" altLang="pl-PL" sz="1600" b="1" dirty="0">
                <a:solidFill>
                  <a:schemeClr val="bg1"/>
                </a:solidFill>
                <a:cs typeface="Arial" panose="020B0604020202020204" pitchFamily="34" charset="0"/>
              </a:rPr>
              <a:t>organizacji,</a:t>
            </a:r>
          </a:p>
          <a:p>
            <a:pPr defTabSz="914400">
              <a:spcBef>
                <a:spcPct val="50000"/>
              </a:spcBef>
              <a:buClrTx/>
              <a:buSzTx/>
              <a:buFont typeface="Wingdings" panose="05000000000000000000" pitchFamily="2" charset="2"/>
              <a:buChar char="ü"/>
            </a:pPr>
            <a:r>
              <a:rPr lang="pl-PL" altLang="pl-PL" sz="1600" b="1" dirty="0" smtClean="0">
                <a:solidFill>
                  <a:schemeClr val="bg1"/>
                </a:solidFill>
                <a:cs typeface="Arial" panose="020B0604020202020204" pitchFamily="34" charset="0"/>
              </a:rPr>
              <a:t>strategii </a:t>
            </a:r>
            <a:r>
              <a:rPr lang="pl-PL" altLang="pl-PL" sz="1600" b="1" dirty="0">
                <a:solidFill>
                  <a:schemeClr val="bg1"/>
                </a:solidFill>
                <a:cs typeface="Arial" panose="020B0604020202020204" pitchFamily="34" charset="0"/>
              </a:rPr>
              <a:t>i </a:t>
            </a:r>
            <a:r>
              <a:rPr lang="pl-PL" altLang="pl-PL" sz="1600" b="1" dirty="0" smtClean="0">
                <a:solidFill>
                  <a:schemeClr val="bg1"/>
                </a:solidFill>
                <a:cs typeface="Arial" panose="020B0604020202020204" pitchFamily="34" charset="0"/>
              </a:rPr>
              <a:t>stosowanej polityki,</a:t>
            </a:r>
            <a:endParaRPr lang="pl-PL" altLang="pl-PL" sz="1600" b="1" dirty="0">
              <a:solidFill>
                <a:schemeClr val="bg1"/>
              </a:solidFill>
              <a:cs typeface="Arial" panose="020B0604020202020204" pitchFamily="34" charset="0"/>
            </a:endParaRPr>
          </a:p>
          <a:p>
            <a:pPr defTabSz="914400">
              <a:spcBef>
                <a:spcPct val="50000"/>
              </a:spcBef>
              <a:buClrTx/>
              <a:buSzTx/>
              <a:buFont typeface="Wingdings" panose="05000000000000000000" pitchFamily="2" charset="2"/>
              <a:buChar char="ü"/>
            </a:pPr>
            <a:r>
              <a:rPr lang="pl-PL" altLang="pl-PL" sz="1600" b="1" dirty="0" smtClean="0">
                <a:solidFill>
                  <a:schemeClr val="bg1"/>
                </a:solidFill>
                <a:cs typeface="Arial" panose="020B0604020202020204" pitchFamily="34" charset="0"/>
              </a:rPr>
              <a:t>systemu </a:t>
            </a:r>
            <a:r>
              <a:rPr lang="pl-PL" altLang="pl-PL" sz="1600" b="1" dirty="0">
                <a:solidFill>
                  <a:schemeClr val="bg1"/>
                </a:solidFill>
                <a:cs typeface="Arial" panose="020B0604020202020204" pitchFamily="34" charset="0"/>
              </a:rPr>
              <a:t>obiegu informacji, </a:t>
            </a:r>
            <a:r>
              <a:rPr lang="pl-PL" altLang="pl-PL" sz="1600" b="1" dirty="0" smtClean="0">
                <a:solidFill>
                  <a:schemeClr val="bg1"/>
                </a:solidFill>
                <a:cs typeface="Arial" panose="020B0604020202020204" pitchFamily="34" charset="0"/>
              </a:rPr>
              <a:t>procesów, decyzji, roli </a:t>
            </a:r>
            <a:r>
              <a:rPr lang="pl-PL" altLang="pl-PL" sz="1600" b="1" dirty="0">
                <a:solidFill>
                  <a:schemeClr val="bg1"/>
                </a:solidFill>
                <a:cs typeface="Arial" panose="020B0604020202020204" pitchFamily="34" charset="0"/>
              </a:rPr>
              <a:t>przywództwa,</a:t>
            </a:r>
          </a:p>
          <a:p>
            <a:pPr defTabSz="914400">
              <a:spcBef>
                <a:spcPct val="50000"/>
              </a:spcBef>
              <a:buClrTx/>
              <a:buSzTx/>
              <a:buFont typeface="Wingdings" panose="05000000000000000000" pitchFamily="2" charset="2"/>
              <a:buChar char="ü"/>
            </a:pPr>
            <a:r>
              <a:rPr lang="pl-PL" altLang="pl-PL" sz="1600" b="1" dirty="0" smtClean="0">
                <a:solidFill>
                  <a:schemeClr val="bg1"/>
                </a:solidFill>
                <a:cs typeface="Arial" panose="020B0604020202020204" pitchFamily="34" charset="0"/>
              </a:rPr>
              <a:t>Środowiska technologicznego,</a:t>
            </a:r>
            <a:endParaRPr lang="pl-PL" altLang="pl-PL" sz="1600" b="1" dirty="0">
              <a:solidFill>
                <a:schemeClr val="bg1"/>
              </a:solidFill>
              <a:cs typeface="Arial" panose="020B0604020202020204" pitchFamily="34" charset="0"/>
            </a:endParaRPr>
          </a:p>
          <a:p>
            <a:pPr defTabSz="914400">
              <a:spcBef>
                <a:spcPct val="50000"/>
              </a:spcBef>
              <a:buClrTx/>
              <a:buSzTx/>
              <a:buFont typeface="Wingdings" panose="05000000000000000000" pitchFamily="2" charset="2"/>
              <a:buChar char="ü"/>
            </a:pPr>
            <a:r>
              <a:rPr lang="pl-PL" altLang="pl-PL" sz="1600" b="1" dirty="0" smtClean="0">
                <a:solidFill>
                  <a:schemeClr val="bg1"/>
                </a:solidFill>
                <a:cs typeface="Arial" panose="020B0604020202020204" pitchFamily="34" charset="0"/>
              </a:rPr>
              <a:t>norm i standardów (kultura organizacyjna)</a:t>
            </a:r>
            <a:endParaRPr lang="pl-PL" altLang="pl-PL" sz="1600" b="1" dirty="0">
              <a:solidFill>
                <a:schemeClr val="bg1"/>
              </a:solidFill>
              <a:cs typeface="Arial" panose="020B0604020202020204" pitchFamily="34" charset="0"/>
            </a:endParaRPr>
          </a:p>
        </p:txBody>
      </p:sp>
      <p:sp>
        <p:nvSpPr>
          <p:cNvPr id="63498" name="Prostokąt 11"/>
          <p:cNvSpPr>
            <a:spLocks/>
          </p:cNvSpPr>
          <p:nvPr/>
        </p:nvSpPr>
        <p:spPr bwMode="auto">
          <a:xfrm>
            <a:off x="568571" y="250739"/>
            <a:ext cx="61610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b="1" dirty="0" smtClean="0">
                <a:solidFill>
                  <a:schemeClr val="tx1"/>
                </a:solidFill>
                <a:latin typeface="Calibri" panose="020F0502020204030204" pitchFamily="34" charset="0"/>
              </a:rPr>
              <a:t>Ocena ryzyka</a:t>
            </a:r>
          </a:p>
          <a:p>
            <a:pPr>
              <a:spcBef>
                <a:spcPct val="0"/>
              </a:spcBef>
              <a:buClrTx/>
              <a:buSzTx/>
              <a:buFontTx/>
              <a:buNone/>
            </a:pPr>
            <a:r>
              <a:rPr lang="pl-PL" altLang="pl-PL" sz="2400" b="1" dirty="0" smtClean="0">
                <a:solidFill>
                  <a:srgbClr val="AE0F0A"/>
                </a:solidFill>
                <a:latin typeface="Calibri" panose="020F0502020204030204" pitchFamily="34" charset="0"/>
                <a:cs typeface="Calibri" panose="020F0502020204030204" pitchFamily="34" charset="0"/>
              </a:rPr>
              <a:t>1. Ustanowienie kontekstu</a:t>
            </a:r>
            <a:endParaRPr lang="pl-PL" altLang="pl-PL" sz="2400" b="1" dirty="0">
              <a:solidFill>
                <a:srgbClr val="AE0F0A"/>
              </a:solidFill>
              <a:latin typeface="Calibri" panose="020F0502020204030204" pitchFamily="34" charset="0"/>
              <a:cs typeface="Calibri" panose="020F0502020204030204" pitchFamily="34" charset="0"/>
            </a:endParaRPr>
          </a:p>
        </p:txBody>
      </p:sp>
      <p:sp>
        <p:nvSpPr>
          <p:cNvPr id="63499" name="Prostokąt 12"/>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
        <p:nvSpPr>
          <p:cNvPr id="2" name="pole tekstowe 1"/>
          <p:cNvSpPr txBox="1"/>
          <p:nvPr/>
        </p:nvSpPr>
        <p:spPr>
          <a:xfrm>
            <a:off x="323466" y="1116435"/>
            <a:ext cx="8641085" cy="1908215"/>
          </a:xfrm>
          <a:prstGeom prst="rect">
            <a:avLst/>
          </a:prstGeom>
          <a:noFill/>
        </p:spPr>
        <p:txBody>
          <a:bodyPr wrap="square" rtlCol="0">
            <a:spAutoFit/>
          </a:bodyPr>
          <a:lstStyle/>
          <a:p>
            <a:r>
              <a:rPr lang="pl-PL" b="1" dirty="0" smtClean="0">
                <a:solidFill>
                  <a:schemeClr val="tx1"/>
                </a:solidFill>
              </a:rPr>
              <a:t>1.1. Określenie wszystkich informacji i uwarunkowań związanych z działaniem organizacji</a:t>
            </a:r>
            <a:r>
              <a:rPr lang="pl-PL" b="1" dirty="0" smtClean="0">
                <a:solidFill>
                  <a:srgbClr val="C00000"/>
                </a:solidFill>
              </a:rPr>
              <a:t>, w tym posiadanych aktywów i zadań realizowanych przez konkretną organizację. </a:t>
            </a:r>
          </a:p>
          <a:p>
            <a:r>
              <a:rPr lang="pl-PL" sz="1600" dirty="0" smtClean="0">
                <a:solidFill>
                  <a:schemeClr val="tx1"/>
                </a:solidFill>
              </a:rPr>
              <a:t>W odniesieniu do aktywów informacyjnych, w tym danych osobowych, powinny to być informacje obejmujące zakres, charakter i cele przetwarzania, a także potencjalne zagrożenia związane z ich nieuprawnionym ujawnieniem, utratą lub zniszczeniem. Informacje te najogólniej należy podzielić na </a:t>
            </a:r>
            <a:r>
              <a:rPr lang="pl-PL" sz="1600" dirty="0" smtClean="0">
                <a:solidFill>
                  <a:srgbClr val="C00000"/>
                </a:solidFill>
              </a:rPr>
              <a:t>wewnętrzne i zewnętrzne.</a:t>
            </a:r>
          </a:p>
        </p:txBody>
      </p:sp>
      <p:sp>
        <p:nvSpPr>
          <p:cNvPr id="13" name="Text Box 7"/>
          <p:cNvSpPr txBox="1">
            <a:spLocks noChangeArrowheads="1"/>
          </p:cNvSpPr>
          <p:nvPr/>
        </p:nvSpPr>
        <p:spPr bwMode="auto">
          <a:xfrm>
            <a:off x="4788024" y="3217160"/>
            <a:ext cx="4053080" cy="2434101"/>
          </a:xfrm>
          <a:prstGeom prst="rect">
            <a:avLst/>
          </a:prstGeom>
          <a:solidFill>
            <a:srgbClr val="FF9933"/>
          </a:solidFill>
          <a:ln w="25400">
            <a:noFill/>
          </a:ln>
          <a:extLst/>
        </p:spPr>
        <p:txBody>
          <a:bodyPr wrap="square" lIns="144000" tIns="108000" rIns="36000" bIns="108000" anchor="b">
            <a:spAutoFit/>
          </a:bodyPr>
          <a:lstStyle>
            <a:lvl1pPr marL="361950" indent="-361950">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marL="0" indent="0" defTabSz="914400">
              <a:spcBef>
                <a:spcPct val="50000"/>
              </a:spcBef>
              <a:buClrTx/>
              <a:buSzTx/>
              <a:buNone/>
            </a:pPr>
            <a:r>
              <a:rPr lang="pl-PL" altLang="pl-PL" sz="1600" b="1" dirty="0" smtClean="0">
                <a:solidFill>
                  <a:schemeClr val="tx1"/>
                </a:solidFill>
                <a:cs typeface="Arial" panose="020B0604020202020204" pitchFamily="34" charset="0"/>
              </a:rPr>
              <a:t>ZEWNĘTRZNE - Informacje dotyczące:</a:t>
            </a:r>
          </a:p>
          <a:p>
            <a:pPr defTabSz="914400">
              <a:spcBef>
                <a:spcPct val="50000"/>
              </a:spcBef>
              <a:buClrTx/>
              <a:buSzTx/>
              <a:buFont typeface="Wingdings" panose="05000000000000000000" pitchFamily="2" charset="2"/>
              <a:buChar char="ü"/>
            </a:pPr>
            <a:r>
              <a:rPr lang="pl-PL" altLang="pl-PL" sz="1600" b="1" dirty="0" smtClean="0">
                <a:solidFill>
                  <a:schemeClr val="tx1"/>
                </a:solidFill>
                <a:cs typeface="Arial" panose="020B0604020202020204" pitchFamily="34" charset="0"/>
              </a:rPr>
              <a:t>środowiska prawnego,</a:t>
            </a:r>
          </a:p>
          <a:p>
            <a:pPr defTabSz="914400">
              <a:spcBef>
                <a:spcPct val="50000"/>
              </a:spcBef>
              <a:buClrTx/>
              <a:buSzTx/>
              <a:buFont typeface="Wingdings" panose="05000000000000000000" pitchFamily="2" charset="2"/>
              <a:buChar char="ü"/>
            </a:pPr>
            <a:r>
              <a:rPr lang="pl-PL" altLang="pl-PL" sz="1600" b="1" dirty="0" smtClean="0">
                <a:solidFill>
                  <a:schemeClr val="tx1"/>
                </a:solidFill>
                <a:cs typeface="Arial" panose="020B0604020202020204" pitchFamily="34" charset="0"/>
              </a:rPr>
              <a:t>środowiska społecznego i politycznego,</a:t>
            </a:r>
            <a:endParaRPr lang="pl-PL" altLang="pl-PL" sz="1600" b="1" dirty="0">
              <a:solidFill>
                <a:schemeClr val="tx1"/>
              </a:solidFill>
              <a:cs typeface="Arial" panose="020B0604020202020204" pitchFamily="34" charset="0"/>
            </a:endParaRPr>
          </a:p>
          <a:p>
            <a:pPr defTabSz="914400">
              <a:spcBef>
                <a:spcPct val="50000"/>
              </a:spcBef>
              <a:buClrTx/>
              <a:buSzTx/>
              <a:buFont typeface="Wingdings" panose="05000000000000000000" pitchFamily="2" charset="2"/>
              <a:buChar char="ü"/>
            </a:pPr>
            <a:r>
              <a:rPr lang="pl-PL" altLang="pl-PL" sz="1600" b="1" dirty="0" smtClean="0">
                <a:solidFill>
                  <a:schemeClr val="tx1"/>
                </a:solidFill>
                <a:cs typeface="Arial" panose="020B0604020202020204" pitchFamily="34" charset="0"/>
              </a:rPr>
              <a:t>korzystania z usług zewnętrznych,</a:t>
            </a:r>
            <a:endParaRPr lang="pl-PL" altLang="pl-PL" sz="1600" b="1" dirty="0">
              <a:solidFill>
                <a:schemeClr val="tx1"/>
              </a:solidFill>
              <a:cs typeface="Arial" panose="020B0604020202020204" pitchFamily="34" charset="0"/>
            </a:endParaRPr>
          </a:p>
          <a:p>
            <a:pPr defTabSz="914400">
              <a:spcBef>
                <a:spcPct val="50000"/>
              </a:spcBef>
              <a:buClrTx/>
              <a:buSzTx/>
              <a:buFont typeface="Wingdings" panose="05000000000000000000" pitchFamily="2" charset="2"/>
              <a:buChar char="ü"/>
            </a:pPr>
            <a:r>
              <a:rPr lang="pl-PL" altLang="pl-PL" sz="1600" b="1" dirty="0" smtClean="0">
                <a:solidFill>
                  <a:schemeClr val="tx1"/>
                </a:solidFill>
                <a:cs typeface="Arial" panose="020B0604020202020204" pitchFamily="34" charset="0"/>
              </a:rPr>
              <a:t>zasięgu terytorialnym i sposobu wymiany informacji.</a:t>
            </a:r>
          </a:p>
        </p:txBody>
      </p:sp>
    </p:spTree>
    <p:extLst>
      <p:ext uri="{BB962C8B-B14F-4D97-AF65-F5344CB8AC3E}">
        <p14:creationId xmlns:p14="http://schemas.microsoft.com/office/powerpoint/2010/main" val="13975997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9" name="Prostokąt 12"/>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
        <p:nvSpPr>
          <p:cNvPr id="12" name="pole tekstowe 11"/>
          <p:cNvSpPr txBox="1"/>
          <p:nvPr/>
        </p:nvSpPr>
        <p:spPr>
          <a:xfrm>
            <a:off x="251520" y="1628800"/>
            <a:ext cx="2880320" cy="3293209"/>
          </a:xfrm>
          <a:prstGeom prst="rect">
            <a:avLst/>
          </a:prstGeom>
          <a:noFill/>
        </p:spPr>
        <p:txBody>
          <a:bodyPr wrap="square" rtlCol="0">
            <a:spAutoFit/>
          </a:bodyPr>
          <a:lstStyle/>
          <a:p>
            <a:r>
              <a:rPr lang="pl-PL" sz="1600" b="1" dirty="0">
                <a:solidFill>
                  <a:schemeClr val="tx1"/>
                </a:solidFill>
              </a:rPr>
              <a:t>Należy zidentyfikować i sklasyfikować wszystkie aktywa organizacji, które wiążą się z przetwarzaniem danych osobowych</a:t>
            </a:r>
            <a:r>
              <a:rPr lang="pl-PL" sz="1600" b="1" dirty="0" smtClean="0">
                <a:solidFill>
                  <a:schemeClr val="tx1"/>
                </a:solidFill>
              </a:rPr>
              <a:t>.</a:t>
            </a:r>
          </a:p>
          <a:p>
            <a:r>
              <a:rPr lang="pl-PL" sz="1600" dirty="0">
                <a:solidFill>
                  <a:schemeClr val="tx1"/>
                </a:solidFill>
              </a:rPr>
              <a:t>Identyfikacja i klasyfikacja aktywów w danej organizacji powinna być przeprowadzana na takim poziomie szczegółowości, aby zapewnić niezbędne informacje wymagane w procesie szacowania ryzyka.</a:t>
            </a:r>
            <a:endParaRPr lang="pl-PL" sz="1600" dirty="0" smtClean="0">
              <a:solidFill>
                <a:schemeClr val="accent2"/>
              </a:solidFill>
            </a:endParaRPr>
          </a:p>
        </p:txBody>
      </p:sp>
      <p:pic>
        <p:nvPicPr>
          <p:cNvPr id="2" name="Obraz 1"/>
          <p:cNvPicPr>
            <a:picLocks noChangeAspect="1"/>
          </p:cNvPicPr>
          <p:nvPr/>
        </p:nvPicPr>
        <p:blipFill>
          <a:blip r:embed="rId3"/>
          <a:stretch>
            <a:fillRect/>
          </a:stretch>
        </p:blipFill>
        <p:spPr>
          <a:xfrm>
            <a:off x="3271576" y="1506726"/>
            <a:ext cx="5665294" cy="3969856"/>
          </a:xfrm>
          <a:prstGeom prst="rect">
            <a:avLst/>
          </a:prstGeom>
        </p:spPr>
      </p:pic>
      <p:sp>
        <p:nvSpPr>
          <p:cNvPr id="3" name="pole tekstowe 2"/>
          <p:cNvSpPr txBox="1"/>
          <p:nvPr/>
        </p:nvSpPr>
        <p:spPr>
          <a:xfrm>
            <a:off x="3271576" y="5723604"/>
            <a:ext cx="5548896" cy="276999"/>
          </a:xfrm>
          <a:prstGeom prst="rect">
            <a:avLst/>
          </a:prstGeom>
          <a:noFill/>
        </p:spPr>
        <p:txBody>
          <a:bodyPr wrap="square" rtlCol="0">
            <a:spAutoFit/>
          </a:bodyPr>
          <a:lstStyle/>
          <a:p>
            <a:r>
              <a:rPr lang="pl-PL" sz="1200" dirty="0">
                <a:solidFill>
                  <a:schemeClr val="tx1"/>
                </a:solidFill>
              </a:rPr>
              <a:t>Podział aktywów wg PN-ISO/IEC 27005</a:t>
            </a:r>
          </a:p>
        </p:txBody>
      </p:sp>
      <p:sp>
        <p:nvSpPr>
          <p:cNvPr id="10" name="Prostokąt 11"/>
          <p:cNvSpPr>
            <a:spLocks/>
          </p:cNvSpPr>
          <p:nvPr/>
        </p:nvSpPr>
        <p:spPr bwMode="auto">
          <a:xfrm>
            <a:off x="683568" y="107849"/>
            <a:ext cx="6161087"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b="1" dirty="0" smtClean="0">
                <a:solidFill>
                  <a:schemeClr val="tx1"/>
                </a:solidFill>
                <a:latin typeface="Calibri" panose="020F0502020204030204" pitchFamily="34" charset="0"/>
              </a:rPr>
              <a:t>Ocena ryzyka</a:t>
            </a:r>
          </a:p>
          <a:p>
            <a:pPr marL="457200" indent="-457200">
              <a:spcBef>
                <a:spcPct val="0"/>
              </a:spcBef>
              <a:buClrTx/>
              <a:buSzTx/>
              <a:buFontTx/>
              <a:buAutoNum type="arabicPeriod"/>
            </a:pPr>
            <a:r>
              <a:rPr lang="pl-PL" altLang="pl-PL" sz="2400" b="1" dirty="0" smtClean="0">
                <a:solidFill>
                  <a:srgbClr val="AE0F0A"/>
                </a:solidFill>
                <a:latin typeface="Calibri" panose="020F0502020204030204" pitchFamily="34" charset="0"/>
                <a:cs typeface="Calibri" panose="020F0502020204030204" pitchFamily="34" charset="0"/>
              </a:rPr>
              <a:t>Ustanowienie kontekstu</a:t>
            </a:r>
          </a:p>
          <a:p>
            <a:pPr>
              <a:spcBef>
                <a:spcPct val="0"/>
              </a:spcBef>
              <a:buClrTx/>
              <a:buSzTx/>
              <a:buNone/>
            </a:pPr>
            <a:r>
              <a:rPr lang="pl-PL" altLang="pl-PL" sz="1800" b="1" dirty="0" smtClean="0">
                <a:solidFill>
                  <a:schemeClr val="tx1"/>
                </a:solidFill>
                <a:latin typeface="Calibri" panose="020F0502020204030204" pitchFamily="34" charset="0"/>
                <a:cs typeface="Calibri" panose="020F0502020204030204" pitchFamily="34" charset="0"/>
              </a:rPr>
              <a:t>1.2. Szczegółowy opis przetwarzanych danych i ich klasyfikacja</a:t>
            </a:r>
            <a:endParaRPr lang="pl-PL" altLang="pl-PL" sz="2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13480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ole tekstowe 8"/>
          <p:cNvSpPr txBox="1">
            <a:spLocks noChangeArrowheads="1"/>
          </p:cNvSpPr>
          <p:nvPr/>
        </p:nvSpPr>
        <p:spPr bwMode="auto">
          <a:xfrm>
            <a:off x="357130" y="1980999"/>
            <a:ext cx="4070854"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marL="0" indent="0" defTabSz="914400">
              <a:spcBef>
                <a:spcPct val="50000"/>
              </a:spcBef>
              <a:buClrTx/>
              <a:buSzTx/>
              <a:buNone/>
            </a:pPr>
            <a:r>
              <a:rPr lang="pl-PL" altLang="pl-PL" sz="1400" b="1" dirty="0">
                <a:solidFill>
                  <a:schemeClr val="tx1"/>
                </a:solidFill>
                <a:cs typeface="Arial" panose="020B0604020202020204" pitchFamily="34" charset="0"/>
              </a:rPr>
              <a:t>Administrator danych jest obowiązany zastosować środki techniczne i organizacyjne zapewniające ochronę przetwarzanych danych osobowych </a:t>
            </a:r>
            <a:r>
              <a:rPr lang="pl-PL" altLang="pl-PL" sz="1400" b="1" dirty="0">
                <a:solidFill>
                  <a:srgbClr val="AE0F0A"/>
                </a:solidFill>
                <a:cs typeface="Arial" panose="020B0604020202020204" pitchFamily="34" charset="0"/>
              </a:rPr>
              <a:t>odpowiednią do zagrożeń oraz kategorii danych objętych ochroną </a:t>
            </a:r>
            <a:r>
              <a:rPr lang="pl-PL" altLang="pl-PL" sz="1400" b="1" dirty="0" smtClean="0">
                <a:solidFill>
                  <a:schemeClr val="tx1"/>
                </a:solidFill>
                <a:cs typeface="Arial" panose="020B0604020202020204" pitchFamily="34" charset="0"/>
              </a:rPr>
              <a:t>(…).</a:t>
            </a:r>
          </a:p>
          <a:p>
            <a:pPr marL="0" indent="0" defTabSz="914400">
              <a:spcBef>
                <a:spcPct val="50000"/>
              </a:spcBef>
              <a:buClrTx/>
              <a:buSzTx/>
              <a:buNone/>
            </a:pPr>
            <a:r>
              <a:rPr lang="pl-PL" altLang="pl-PL" sz="1600" b="1" u="sng" dirty="0">
                <a:solidFill>
                  <a:srgbClr val="AE0F0A"/>
                </a:solidFill>
                <a:cs typeface="Arial" panose="020B0604020202020204" pitchFamily="34" charset="0"/>
              </a:rPr>
              <a:t>+ </a:t>
            </a:r>
            <a:r>
              <a:rPr lang="pl-PL" altLang="pl-PL" sz="1600" b="1" u="sng" dirty="0" smtClean="0">
                <a:solidFill>
                  <a:srgbClr val="AE0F0A"/>
                </a:solidFill>
                <a:cs typeface="Arial" panose="020B0604020202020204" pitchFamily="34" charset="0"/>
              </a:rPr>
              <a:t>Art. 39a - rozporządzenie </a:t>
            </a:r>
            <a:r>
              <a:rPr lang="pl-PL" altLang="pl-PL" sz="1600" b="1" u="sng" dirty="0">
                <a:solidFill>
                  <a:srgbClr val="AE0F0A"/>
                </a:solidFill>
                <a:cs typeface="Arial" panose="020B0604020202020204" pitchFamily="34" charset="0"/>
              </a:rPr>
              <a:t>wykonawcze </a:t>
            </a:r>
          </a:p>
          <a:p>
            <a:pPr marL="0" indent="0" defTabSz="914400">
              <a:spcBef>
                <a:spcPct val="50000"/>
              </a:spcBef>
              <a:buClrTx/>
              <a:buSzTx/>
              <a:buNone/>
            </a:pPr>
            <a:endParaRPr lang="pl-PL" altLang="pl-PL" sz="1400" b="1" dirty="0" smtClean="0">
              <a:solidFill>
                <a:schemeClr val="tx1"/>
              </a:solidFill>
              <a:cs typeface="Arial" panose="020B0604020202020204" pitchFamily="34" charset="0"/>
            </a:endParaRPr>
          </a:p>
        </p:txBody>
      </p:sp>
      <p:sp>
        <p:nvSpPr>
          <p:cNvPr id="8196" name="Prostokąt 5"/>
          <p:cNvSpPr>
            <a:spLocks/>
          </p:cNvSpPr>
          <p:nvPr/>
        </p:nvSpPr>
        <p:spPr bwMode="auto">
          <a:xfrm>
            <a:off x="653991" y="260648"/>
            <a:ext cx="69533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b="1" dirty="0" smtClean="0">
                <a:solidFill>
                  <a:srgbClr val="AE0F0A"/>
                </a:solidFill>
                <a:latin typeface="+mn-lt"/>
              </a:rPr>
              <a:t>Bezpieczeństwo odpowiednie do ryzyka</a:t>
            </a:r>
          </a:p>
          <a:p>
            <a:pPr>
              <a:spcBef>
                <a:spcPct val="0"/>
              </a:spcBef>
              <a:buClrTx/>
              <a:buSzTx/>
              <a:buFontTx/>
              <a:buNone/>
            </a:pPr>
            <a:r>
              <a:rPr lang="pl-PL" altLang="pl-PL" b="1" dirty="0" smtClean="0">
                <a:solidFill>
                  <a:srgbClr val="AE0F0A"/>
                </a:solidFill>
                <a:latin typeface="+mn-lt"/>
              </a:rPr>
              <a:t>Analiza ryzyka i ocena skutków dla ochrony danych </a:t>
            </a:r>
            <a:endParaRPr lang="pl-PL" altLang="pl-PL" b="1" dirty="0">
              <a:solidFill>
                <a:srgbClr val="AE0F0A"/>
              </a:solidFill>
              <a:latin typeface="+mn-lt"/>
            </a:endParaRPr>
          </a:p>
        </p:txBody>
      </p:sp>
      <p:sp>
        <p:nvSpPr>
          <p:cNvPr id="8197" name="Prostokąt 6"/>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
        <p:nvSpPr>
          <p:cNvPr id="2" name="pole tekstowe 1"/>
          <p:cNvSpPr txBox="1"/>
          <p:nvPr/>
        </p:nvSpPr>
        <p:spPr>
          <a:xfrm>
            <a:off x="378163" y="1592489"/>
            <a:ext cx="1656184" cy="369332"/>
          </a:xfrm>
          <a:prstGeom prst="rect">
            <a:avLst/>
          </a:prstGeom>
          <a:noFill/>
        </p:spPr>
        <p:txBody>
          <a:bodyPr wrap="square" rtlCol="0">
            <a:spAutoFit/>
          </a:bodyPr>
          <a:lstStyle/>
          <a:p>
            <a:r>
              <a:rPr lang="pl-PL" b="1" dirty="0" smtClean="0">
                <a:solidFill>
                  <a:srgbClr val="C00000"/>
                </a:solidFill>
              </a:rPr>
              <a:t>Art. 36 UODO</a:t>
            </a:r>
            <a:endParaRPr lang="pl-PL" b="1" dirty="0">
              <a:solidFill>
                <a:srgbClr val="C00000"/>
              </a:solidFill>
            </a:endParaRPr>
          </a:p>
        </p:txBody>
      </p:sp>
      <p:sp>
        <p:nvSpPr>
          <p:cNvPr id="6" name="pole tekstowe 5"/>
          <p:cNvSpPr txBox="1"/>
          <p:nvPr/>
        </p:nvSpPr>
        <p:spPr>
          <a:xfrm>
            <a:off x="4663022" y="1599183"/>
            <a:ext cx="2664296" cy="369332"/>
          </a:xfrm>
          <a:prstGeom prst="rect">
            <a:avLst/>
          </a:prstGeom>
          <a:noFill/>
        </p:spPr>
        <p:txBody>
          <a:bodyPr wrap="square" rtlCol="0">
            <a:spAutoFit/>
          </a:bodyPr>
          <a:lstStyle/>
          <a:p>
            <a:r>
              <a:rPr lang="pl-PL" b="1" dirty="0" smtClean="0">
                <a:solidFill>
                  <a:srgbClr val="C00000"/>
                </a:solidFill>
              </a:rPr>
              <a:t>Art. 24 i 32 </a:t>
            </a:r>
            <a:r>
              <a:rPr lang="pl-PL" b="1" dirty="0">
                <a:solidFill>
                  <a:srgbClr val="C00000"/>
                </a:solidFill>
              </a:rPr>
              <a:t>R</a:t>
            </a:r>
            <a:r>
              <a:rPr lang="pl-PL" b="1" dirty="0" smtClean="0">
                <a:solidFill>
                  <a:srgbClr val="C00000"/>
                </a:solidFill>
              </a:rPr>
              <a:t>ODO</a:t>
            </a:r>
            <a:endParaRPr lang="pl-PL" b="1" dirty="0">
              <a:solidFill>
                <a:srgbClr val="C00000"/>
              </a:solidFill>
            </a:endParaRPr>
          </a:p>
        </p:txBody>
      </p:sp>
      <p:sp>
        <p:nvSpPr>
          <p:cNvPr id="3" name="Strzałka w prawo 2"/>
          <p:cNvSpPr/>
          <p:nvPr/>
        </p:nvSpPr>
        <p:spPr bwMode="auto">
          <a:xfrm>
            <a:off x="4130690" y="1052736"/>
            <a:ext cx="426352" cy="585946"/>
          </a:xfrm>
          <a:prstGeom prst="rightArrow">
            <a:avLst/>
          </a:prstGeom>
          <a:solidFill>
            <a:srgbClr val="AE0F0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5E5F60"/>
              </a:buClr>
              <a:buSzPct val="100000"/>
              <a:buFont typeface="Arial" charset="0"/>
              <a:buNone/>
              <a:tabLst/>
            </a:pPr>
            <a:endParaRPr kumimoji="0" lang="pl-PL" sz="1800" b="0" i="0" u="none" strike="noStrike" cap="none" normalizeH="0" baseline="0" smtClean="0">
              <a:ln>
                <a:noFill/>
              </a:ln>
              <a:solidFill>
                <a:schemeClr val="bg1"/>
              </a:solidFill>
              <a:effectLst/>
              <a:latin typeface="Arial" charset="0"/>
            </a:endParaRPr>
          </a:p>
        </p:txBody>
      </p:sp>
      <p:sp>
        <p:nvSpPr>
          <p:cNvPr id="9" name="pole tekstowe 8"/>
          <p:cNvSpPr txBox="1">
            <a:spLocks noChangeArrowheads="1"/>
          </p:cNvSpPr>
          <p:nvPr/>
        </p:nvSpPr>
        <p:spPr bwMode="auto">
          <a:xfrm>
            <a:off x="4663022" y="1980999"/>
            <a:ext cx="430146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marL="0" indent="0" defTabSz="914400">
              <a:spcBef>
                <a:spcPct val="50000"/>
              </a:spcBef>
              <a:buClrTx/>
              <a:buSzTx/>
              <a:buNone/>
            </a:pPr>
            <a:r>
              <a:rPr lang="pl-PL" altLang="pl-PL" sz="1400" b="1" dirty="0" smtClean="0">
                <a:solidFill>
                  <a:srgbClr val="C00000"/>
                </a:solidFill>
                <a:cs typeface="Arial" panose="020B0604020202020204" pitchFamily="34" charset="0"/>
              </a:rPr>
              <a:t>Uwzględniając stan wiedzy technicznej, koszt wdrażania oraz charakter, zakres, kontekst i cele przetwarzania oraz ryzyko naruszenia praw lub wolności osób fizycznych o różnym prawdopodobieństwie wystąpienia i wadze</a:t>
            </a:r>
            <a:r>
              <a:rPr lang="pl-PL" altLang="pl-PL" sz="1400" b="1" dirty="0" smtClean="0">
                <a:solidFill>
                  <a:schemeClr val="tx1"/>
                </a:solidFill>
                <a:cs typeface="Arial" panose="020B0604020202020204" pitchFamily="34" charset="0"/>
              </a:rPr>
              <a:t>, administrator (i podmiot przetwarzający) wdrażają odpowiednie środki techniczne i organizacyjne (…)</a:t>
            </a:r>
          </a:p>
        </p:txBody>
      </p:sp>
      <p:sp>
        <p:nvSpPr>
          <p:cNvPr id="12" name="pole tekstowe 11"/>
          <p:cNvSpPr txBox="1"/>
          <p:nvPr/>
        </p:nvSpPr>
        <p:spPr>
          <a:xfrm>
            <a:off x="4763804" y="1140054"/>
            <a:ext cx="3984659" cy="369332"/>
          </a:xfrm>
          <a:prstGeom prst="rect">
            <a:avLst/>
          </a:prstGeom>
          <a:noFill/>
          <a:ln>
            <a:solidFill>
              <a:schemeClr val="tx1"/>
            </a:solidFill>
          </a:ln>
        </p:spPr>
        <p:txBody>
          <a:bodyPr wrap="square" rtlCol="0">
            <a:spAutoFit/>
          </a:bodyPr>
          <a:lstStyle/>
          <a:p>
            <a:pPr algn="ctr"/>
            <a:r>
              <a:rPr lang="pl-PL" dirty="0" smtClean="0">
                <a:solidFill>
                  <a:schemeClr val="tx1"/>
                </a:solidFill>
              </a:rPr>
              <a:t>RODO - Analiza ryzyka</a:t>
            </a:r>
            <a:endParaRPr lang="pl-PL" dirty="0">
              <a:solidFill>
                <a:schemeClr val="tx1"/>
              </a:solidFill>
            </a:endParaRPr>
          </a:p>
        </p:txBody>
      </p:sp>
      <p:sp>
        <p:nvSpPr>
          <p:cNvPr id="13" name="pole tekstowe 12"/>
          <p:cNvSpPr txBox="1"/>
          <p:nvPr/>
        </p:nvSpPr>
        <p:spPr>
          <a:xfrm>
            <a:off x="4733775" y="4268494"/>
            <a:ext cx="4014687" cy="584775"/>
          </a:xfrm>
          <a:prstGeom prst="rect">
            <a:avLst/>
          </a:prstGeom>
          <a:noFill/>
          <a:ln>
            <a:solidFill>
              <a:schemeClr val="tx1"/>
            </a:solidFill>
          </a:ln>
        </p:spPr>
        <p:txBody>
          <a:bodyPr wrap="square" rtlCol="0">
            <a:spAutoFit/>
          </a:bodyPr>
          <a:lstStyle/>
          <a:p>
            <a:pPr algn="ctr"/>
            <a:r>
              <a:rPr lang="pl-PL" sz="1400" dirty="0" smtClean="0">
                <a:solidFill>
                  <a:schemeClr val="tx1"/>
                </a:solidFill>
              </a:rPr>
              <a:t>Postać „kwalifikowana” analizy ryzyka</a:t>
            </a:r>
          </a:p>
          <a:p>
            <a:pPr algn="ctr"/>
            <a:r>
              <a:rPr lang="pl-PL" dirty="0" smtClean="0">
                <a:solidFill>
                  <a:schemeClr val="tx1"/>
                </a:solidFill>
              </a:rPr>
              <a:t>Ocena skutków dla ochrony danych</a:t>
            </a:r>
            <a:endParaRPr lang="pl-PL" dirty="0">
              <a:solidFill>
                <a:schemeClr val="tx1"/>
              </a:solidFill>
            </a:endParaRPr>
          </a:p>
        </p:txBody>
      </p:sp>
      <p:sp>
        <p:nvSpPr>
          <p:cNvPr id="14" name="pole tekstowe 13"/>
          <p:cNvSpPr txBox="1"/>
          <p:nvPr/>
        </p:nvSpPr>
        <p:spPr>
          <a:xfrm>
            <a:off x="446935" y="1136142"/>
            <a:ext cx="3476994" cy="369332"/>
          </a:xfrm>
          <a:prstGeom prst="rect">
            <a:avLst/>
          </a:prstGeom>
          <a:noFill/>
          <a:ln>
            <a:solidFill>
              <a:schemeClr val="tx1"/>
            </a:solidFill>
          </a:ln>
        </p:spPr>
        <p:txBody>
          <a:bodyPr wrap="square" rtlCol="0">
            <a:spAutoFit/>
          </a:bodyPr>
          <a:lstStyle/>
          <a:p>
            <a:pPr algn="ctr"/>
            <a:r>
              <a:rPr lang="pl-PL" dirty="0" smtClean="0">
                <a:solidFill>
                  <a:schemeClr val="tx1"/>
                </a:solidFill>
              </a:rPr>
              <a:t>UODO - Analiza ryzyka</a:t>
            </a:r>
            <a:endParaRPr lang="pl-PL" dirty="0">
              <a:solidFill>
                <a:schemeClr val="tx1"/>
              </a:solidFill>
            </a:endParaRPr>
          </a:p>
        </p:txBody>
      </p:sp>
      <p:sp>
        <p:nvSpPr>
          <p:cNvPr id="15" name="pole tekstowe 14"/>
          <p:cNvSpPr txBox="1"/>
          <p:nvPr/>
        </p:nvSpPr>
        <p:spPr>
          <a:xfrm>
            <a:off x="4663022" y="4937030"/>
            <a:ext cx="2664296" cy="369332"/>
          </a:xfrm>
          <a:prstGeom prst="rect">
            <a:avLst/>
          </a:prstGeom>
          <a:noFill/>
        </p:spPr>
        <p:txBody>
          <a:bodyPr wrap="square" rtlCol="0">
            <a:spAutoFit/>
          </a:bodyPr>
          <a:lstStyle/>
          <a:p>
            <a:r>
              <a:rPr lang="pl-PL" b="1" dirty="0" smtClean="0">
                <a:solidFill>
                  <a:srgbClr val="C00000"/>
                </a:solidFill>
              </a:rPr>
              <a:t>Art. 35 </a:t>
            </a:r>
            <a:r>
              <a:rPr lang="pl-PL" b="1" dirty="0">
                <a:solidFill>
                  <a:srgbClr val="C00000"/>
                </a:solidFill>
              </a:rPr>
              <a:t>R</a:t>
            </a:r>
            <a:r>
              <a:rPr lang="pl-PL" b="1" dirty="0" smtClean="0">
                <a:solidFill>
                  <a:srgbClr val="C00000"/>
                </a:solidFill>
              </a:rPr>
              <a:t>ODO</a:t>
            </a:r>
            <a:endParaRPr lang="pl-PL" b="1" dirty="0">
              <a:solidFill>
                <a:srgbClr val="C00000"/>
              </a:solidFill>
            </a:endParaRPr>
          </a:p>
        </p:txBody>
      </p:sp>
      <p:sp>
        <p:nvSpPr>
          <p:cNvPr id="5" name="Prostokąt 4"/>
          <p:cNvSpPr/>
          <p:nvPr/>
        </p:nvSpPr>
        <p:spPr>
          <a:xfrm>
            <a:off x="395535" y="3858435"/>
            <a:ext cx="3672409" cy="307777"/>
          </a:xfrm>
          <a:prstGeom prst="rect">
            <a:avLst/>
          </a:prstGeom>
          <a:solidFill>
            <a:srgbClr val="AE0F0A"/>
          </a:solidFill>
        </p:spPr>
        <p:txBody>
          <a:bodyPr wrap="square">
            <a:spAutoFit/>
          </a:bodyPr>
          <a:lstStyle/>
          <a:p>
            <a:pPr marL="0" indent="0" algn="ctr" defTabSz="914400">
              <a:spcBef>
                <a:spcPct val="50000"/>
              </a:spcBef>
              <a:buClrTx/>
              <a:buSzTx/>
              <a:buNone/>
            </a:pPr>
            <a:r>
              <a:rPr lang="pl-PL" altLang="pl-PL" sz="1400" b="1" dirty="0" smtClean="0">
                <a:cs typeface="Arial" panose="020B0604020202020204" pitchFamily="34" charset="0"/>
              </a:rPr>
              <a:t>Ustawodawca </a:t>
            </a:r>
            <a:r>
              <a:rPr lang="pl-PL" altLang="pl-PL" sz="1400" b="1" dirty="0">
                <a:cs typeface="Arial" panose="020B0604020202020204" pitchFamily="34" charset="0"/>
              </a:rPr>
              <a:t>„wyręczał” </a:t>
            </a:r>
            <a:r>
              <a:rPr lang="pl-PL" altLang="pl-PL" sz="1400" b="1" dirty="0" smtClean="0">
                <a:cs typeface="Arial" panose="020B0604020202020204" pitchFamily="34" charset="0"/>
              </a:rPr>
              <a:t>administratora</a:t>
            </a:r>
            <a:endParaRPr lang="pl-PL" altLang="pl-PL" sz="1400" b="1" dirty="0">
              <a:cs typeface="Arial" panose="020B0604020202020204" pitchFamily="34" charset="0"/>
            </a:endParaRPr>
          </a:p>
        </p:txBody>
      </p:sp>
      <p:sp>
        <p:nvSpPr>
          <p:cNvPr id="18" name="Prostokąt 17"/>
          <p:cNvSpPr/>
          <p:nvPr/>
        </p:nvSpPr>
        <p:spPr>
          <a:xfrm>
            <a:off x="4733776" y="3859198"/>
            <a:ext cx="4016195" cy="307777"/>
          </a:xfrm>
          <a:prstGeom prst="rect">
            <a:avLst/>
          </a:prstGeom>
          <a:solidFill>
            <a:srgbClr val="AE0F0A"/>
          </a:solidFill>
        </p:spPr>
        <p:txBody>
          <a:bodyPr wrap="square">
            <a:spAutoFit/>
          </a:bodyPr>
          <a:lstStyle/>
          <a:p>
            <a:pPr marL="0" indent="0" algn="ctr" defTabSz="914400">
              <a:spcBef>
                <a:spcPct val="50000"/>
              </a:spcBef>
              <a:buClrTx/>
              <a:buSzTx/>
              <a:buNone/>
            </a:pPr>
            <a:r>
              <a:rPr lang="pl-PL" altLang="pl-PL" sz="1400" b="1" dirty="0" smtClean="0">
                <a:cs typeface="Arial" panose="020B0604020202020204" pitchFamily="34" charset="0"/>
              </a:rPr>
              <a:t>Administrator i podmiot prz. oceniają sami</a:t>
            </a:r>
            <a:endParaRPr lang="pl-PL" altLang="pl-PL" sz="1400" b="1" dirty="0">
              <a:cs typeface="Arial" panose="020B0604020202020204" pitchFamily="34" charset="0"/>
            </a:endParaRPr>
          </a:p>
        </p:txBody>
      </p:sp>
      <p:sp>
        <p:nvSpPr>
          <p:cNvPr id="19" name="pole tekstowe 18"/>
          <p:cNvSpPr txBox="1">
            <a:spLocks noChangeArrowheads="1"/>
          </p:cNvSpPr>
          <p:nvPr/>
        </p:nvSpPr>
        <p:spPr bwMode="auto">
          <a:xfrm>
            <a:off x="4688519" y="5324882"/>
            <a:ext cx="2638799"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defTabSz="914400">
              <a:spcBef>
                <a:spcPct val="50000"/>
              </a:spcBef>
              <a:buClrTx/>
              <a:buSzTx/>
              <a:buFont typeface="Wingdings" panose="05000000000000000000" pitchFamily="2" charset="2"/>
              <a:buChar char="ü"/>
            </a:pPr>
            <a:r>
              <a:rPr lang="pl-PL" altLang="pl-PL" sz="1400" b="1" dirty="0">
                <a:solidFill>
                  <a:schemeClr val="tx1"/>
                </a:solidFill>
                <a:cs typeface="Arial" panose="020B0604020202020204" pitchFamily="34" charset="0"/>
              </a:rPr>
              <a:t>P</a:t>
            </a:r>
            <a:r>
              <a:rPr lang="pl-PL" altLang="pl-PL" sz="1400" b="1" dirty="0" smtClean="0">
                <a:solidFill>
                  <a:schemeClr val="tx1"/>
                </a:solidFill>
                <a:cs typeface="Arial" panose="020B0604020202020204" pitchFamily="34" charset="0"/>
              </a:rPr>
              <a:t>rzed rozpoczęciem przetwarzania</a:t>
            </a:r>
          </a:p>
          <a:p>
            <a:pPr defTabSz="914400">
              <a:spcBef>
                <a:spcPts val="0"/>
              </a:spcBef>
              <a:buClrTx/>
              <a:buSzTx/>
              <a:buFont typeface="Wingdings" panose="05000000000000000000" pitchFamily="2" charset="2"/>
              <a:buChar char="ü"/>
            </a:pPr>
            <a:r>
              <a:rPr lang="pl-PL" altLang="pl-PL" sz="1400" b="1" dirty="0" smtClean="0">
                <a:solidFill>
                  <a:schemeClr val="tx1"/>
                </a:solidFill>
                <a:cs typeface="Arial" panose="020B0604020202020204" pitchFamily="34" charset="0"/>
              </a:rPr>
              <a:t>Gdy ryzyko jest wysokie</a:t>
            </a:r>
          </a:p>
          <a:p>
            <a:pPr defTabSz="914400">
              <a:spcBef>
                <a:spcPct val="50000"/>
              </a:spcBef>
              <a:buClrTx/>
              <a:buSzTx/>
              <a:buFont typeface="Wingdings" panose="05000000000000000000" pitchFamily="2" charset="2"/>
              <a:buChar char="ü"/>
            </a:pPr>
            <a:endParaRPr lang="pl-PL" altLang="pl-PL" sz="1400" b="1" dirty="0" smtClean="0">
              <a:solidFill>
                <a:schemeClr val="tx1"/>
              </a:solidFill>
              <a:cs typeface="Arial" panose="020B0604020202020204" pitchFamily="34" charset="0"/>
            </a:endParaRPr>
          </a:p>
        </p:txBody>
      </p:sp>
      <p:sp>
        <p:nvSpPr>
          <p:cNvPr id="20" name="pole tekstowe 19"/>
          <p:cNvSpPr txBox="1"/>
          <p:nvPr/>
        </p:nvSpPr>
        <p:spPr>
          <a:xfrm>
            <a:off x="7164288" y="4954788"/>
            <a:ext cx="2664296" cy="369332"/>
          </a:xfrm>
          <a:prstGeom prst="rect">
            <a:avLst/>
          </a:prstGeom>
          <a:noFill/>
        </p:spPr>
        <p:txBody>
          <a:bodyPr wrap="square" rtlCol="0">
            <a:spAutoFit/>
          </a:bodyPr>
          <a:lstStyle/>
          <a:p>
            <a:r>
              <a:rPr lang="pl-PL" b="1" dirty="0" smtClean="0">
                <a:solidFill>
                  <a:srgbClr val="C00000"/>
                </a:solidFill>
              </a:rPr>
              <a:t>Art. 36 </a:t>
            </a:r>
            <a:r>
              <a:rPr lang="pl-PL" b="1" dirty="0">
                <a:solidFill>
                  <a:srgbClr val="C00000"/>
                </a:solidFill>
              </a:rPr>
              <a:t>R</a:t>
            </a:r>
            <a:r>
              <a:rPr lang="pl-PL" b="1" dirty="0" smtClean="0">
                <a:solidFill>
                  <a:srgbClr val="C00000"/>
                </a:solidFill>
              </a:rPr>
              <a:t>ODO</a:t>
            </a:r>
            <a:endParaRPr lang="pl-PL" b="1" dirty="0">
              <a:solidFill>
                <a:srgbClr val="C00000"/>
              </a:solidFill>
            </a:endParaRPr>
          </a:p>
        </p:txBody>
      </p:sp>
      <p:sp>
        <p:nvSpPr>
          <p:cNvPr id="21" name="pole tekstowe 20"/>
          <p:cNvSpPr txBox="1">
            <a:spLocks noChangeArrowheads="1"/>
          </p:cNvSpPr>
          <p:nvPr/>
        </p:nvSpPr>
        <p:spPr bwMode="auto">
          <a:xfrm>
            <a:off x="7177037" y="5326699"/>
            <a:ext cx="164343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marL="0" indent="0" defTabSz="914400">
              <a:spcBef>
                <a:spcPts val="0"/>
              </a:spcBef>
              <a:buClrTx/>
              <a:buSzTx/>
              <a:buNone/>
            </a:pPr>
            <a:r>
              <a:rPr lang="pl-PL" altLang="pl-PL" sz="1400" b="1" dirty="0" smtClean="0">
                <a:solidFill>
                  <a:schemeClr val="tx1"/>
                </a:solidFill>
                <a:cs typeface="Arial" panose="020B0604020202020204" pitchFamily="34" charset="0"/>
              </a:rPr>
              <a:t>Uprzednie konsultacje z organem nadzorczym</a:t>
            </a:r>
          </a:p>
        </p:txBody>
      </p:sp>
    </p:spTree>
    <p:extLst>
      <p:ext uri="{BB962C8B-B14F-4D97-AF65-F5344CB8AC3E}">
        <p14:creationId xmlns:p14="http://schemas.microsoft.com/office/powerpoint/2010/main" val="3826387657"/>
      </p:ext>
    </p:extLst>
  </p:cSld>
  <p:clrMapOvr>
    <a:masterClrMapping/>
  </p:clrMapOvr>
  <p:transition spd="slow" advTm="33378">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Prostokąt 6"/>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pic>
        <p:nvPicPr>
          <p:cNvPr id="2" name="Obraz 1"/>
          <p:cNvPicPr>
            <a:picLocks noChangeAspect="1"/>
          </p:cNvPicPr>
          <p:nvPr/>
        </p:nvPicPr>
        <p:blipFill>
          <a:blip r:embed="rId3"/>
          <a:stretch>
            <a:fillRect/>
          </a:stretch>
        </p:blipFill>
        <p:spPr>
          <a:xfrm>
            <a:off x="395536" y="1196752"/>
            <a:ext cx="8367380" cy="4841924"/>
          </a:xfrm>
          <a:prstGeom prst="rect">
            <a:avLst/>
          </a:prstGeom>
        </p:spPr>
      </p:pic>
      <p:sp>
        <p:nvSpPr>
          <p:cNvPr id="6" name="Prostokąt 11"/>
          <p:cNvSpPr>
            <a:spLocks/>
          </p:cNvSpPr>
          <p:nvPr/>
        </p:nvSpPr>
        <p:spPr bwMode="auto">
          <a:xfrm>
            <a:off x="1498682" y="5972949"/>
            <a:ext cx="61610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lgn="ctr">
              <a:spcBef>
                <a:spcPct val="0"/>
              </a:spcBef>
              <a:buClrTx/>
              <a:buSzTx/>
              <a:buFontTx/>
              <a:buNone/>
            </a:pPr>
            <a:r>
              <a:rPr lang="pl-PL" altLang="pl-PL" sz="1600" b="1" i="1" dirty="0" smtClean="0">
                <a:solidFill>
                  <a:schemeClr val="tx1"/>
                </a:solidFill>
                <a:latin typeface="Calibri" panose="020F0502020204030204" pitchFamily="34" charset="0"/>
              </a:rPr>
              <a:t>Przykładowy przepływ danych w organizacji</a:t>
            </a:r>
            <a:endParaRPr lang="pl-PL" altLang="pl-PL" sz="1800" b="1" i="1" dirty="0">
              <a:solidFill>
                <a:schemeClr val="tx1"/>
              </a:solidFill>
              <a:latin typeface="Calibri" panose="020F0502020204030204" pitchFamily="34" charset="0"/>
              <a:cs typeface="Calibri" panose="020F0502020204030204" pitchFamily="34" charset="0"/>
            </a:endParaRPr>
          </a:p>
        </p:txBody>
      </p:sp>
      <p:sp>
        <p:nvSpPr>
          <p:cNvPr id="7" name="Prostokąt 11"/>
          <p:cNvSpPr>
            <a:spLocks/>
          </p:cNvSpPr>
          <p:nvPr/>
        </p:nvSpPr>
        <p:spPr bwMode="auto">
          <a:xfrm>
            <a:off x="611560" y="129007"/>
            <a:ext cx="6161087"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b="1" dirty="0" smtClean="0">
                <a:solidFill>
                  <a:schemeClr val="tx1"/>
                </a:solidFill>
                <a:latin typeface="Calibri" panose="020F0502020204030204" pitchFamily="34" charset="0"/>
              </a:rPr>
              <a:t>Ocena ryzyka</a:t>
            </a:r>
          </a:p>
          <a:p>
            <a:pPr marL="457200" indent="-457200">
              <a:spcBef>
                <a:spcPct val="0"/>
              </a:spcBef>
              <a:buClrTx/>
              <a:buSzTx/>
              <a:buFontTx/>
              <a:buAutoNum type="arabicPeriod"/>
            </a:pPr>
            <a:r>
              <a:rPr lang="pl-PL" altLang="pl-PL" sz="2400" b="1" dirty="0" smtClean="0">
                <a:solidFill>
                  <a:srgbClr val="AE0F0A"/>
                </a:solidFill>
                <a:latin typeface="Calibri" panose="020F0502020204030204" pitchFamily="34" charset="0"/>
                <a:cs typeface="Calibri" panose="020F0502020204030204" pitchFamily="34" charset="0"/>
              </a:rPr>
              <a:t>Ustanowienie kontekstu</a:t>
            </a:r>
          </a:p>
          <a:p>
            <a:pPr>
              <a:spcBef>
                <a:spcPct val="0"/>
              </a:spcBef>
              <a:buClrTx/>
              <a:buSzTx/>
              <a:buNone/>
            </a:pPr>
            <a:r>
              <a:rPr lang="pl-PL" altLang="pl-PL" sz="1800" b="1" dirty="0" smtClean="0">
                <a:solidFill>
                  <a:schemeClr val="tx1"/>
                </a:solidFill>
                <a:latin typeface="Calibri" panose="020F0502020204030204" pitchFamily="34" charset="0"/>
                <a:cs typeface="Calibri" panose="020F0502020204030204" pitchFamily="34" charset="0"/>
              </a:rPr>
              <a:t>1.2. Szczegółowy opis przetwarzanych danych i ich klasyfikacja</a:t>
            </a:r>
            <a:endParaRPr lang="pl-PL" altLang="pl-PL" sz="2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2879533"/>
      </p:ext>
    </p:extLst>
  </p:cSld>
  <p:clrMapOvr>
    <a:masterClrMapping/>
  </p:clrMapOvr>
  <p:transition spd="slow" advTm="33378">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Prostokąt 6"/>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
        <p:nvSpPr>
          <p:cNvPr id="6" name="Prostokąt 11"/>
          <p:cNvSpPr>
            <a:spLocks/>
          </p:cNvSpPr>
          <p:nvPr/>
        </p:nvSpPr>
        <p:spPr bwMode="auto">
          <a:xfrm>
            <a:off x="468313" y="1450440"/>
            <a:ext cx="8343495"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b="1" dirty="0" smtClean="0">
                <a:solidFill>
                  <a:schemeClr val="tx1"/>
                </a:solidFill>
                <a:latin typeface="Calibri" panose="020F0502020204030204" pitchFamily="34" charset="0"/>
              </a:rPr>
              <a:t>Należy określić:</a:t>
            </a:r>
          </a:p>
          <a:p>
            <a:pPr marL="285750" indent="-285750">
              <a:spcBef>
                <a:spcPct val="0"/>
              </a:spcBef>
              <a:buClrTx/>
              <a:buSzTx/>
              <a:buFontTx/>
              <a:buChar char="-"/>
            </a:pPr>
            <a:r>
              <a:rPr lang="pl-PL" altLang="pl-PL" dirty="0" smtClean="0">
                <a:solidFill>
                  <a:schemeClr val="tx1"/>
                </a:solidFill>
                <a:latin typeface="Calibri" panose="020F0502020204030204" pitchFamily="34" charset="0"/>
                <a:cs typeface="Calibri" panose="020F0502020204030204" pitchFamily="34" charset="0"/>
              </a:rPr>
              <a:t>Konkretny cel przetwarzania,</a:t>
            </a:r>
          </a:p>
          <a:p>
            <a:pPr marL="285750" indent="-285750">
              <a:spcBef>
                <a:spcPct val="0"/>
              </a:spcBef>
              <a:buClrTx/>
              <a:buSzTx/>
              <a:buFontTx/>
              <a:buChar char="-"/>
            </a:pPr>
            <a:r>
              <a:rPr lang="pl-PL" altLang="pl-PL" dirty="0" smtClean="0">
                <a:solidFill>
                  <a:schemeClr val="tx1"/>
                </a:solidFill>
                <a:latin typeface="Calibri" panose="020F0502020204030204" pitchFamily="34" charset="0"/>
                <a:cs typeface="Calibri" panose="020F0502020204030204" pitchFamily="34" charset="0"/>
              </a:rPr>
              <a:t>Odpowiednią do tego celu podstawę prawną przetwarzania danych (39 – 56 RODO)</a:t>
            </a:r>
          </a:p>
          <a:p>
            <a:pPr marL="285750" indent="-285750">
              <a:spcBef>
                <a:spcPct val="0"/>
              </a:spcBef>
              <a:buClrTx/>
              <a:buSzTx/>
              <a:buFontTx/>
              <a:buChar char="-"/>
            </a:pPr>
            <a:r>
              <a:rPr lang="pl-PL" altLang="pl-PL" dirty="0" smtClean="0">
                <a:solidFill>
                  <a:schemeClr val="tx1"/>
                </a:solidFill>
                <a:latin typeface="Calibri" panose="020F0502020204030204" pitchFamily="34" charset="0"/>
                <a:cs typeface="Calibri" panose="020F0502020204030204" pitchFamily="34" charset="0"/>
              </a:rPr>
              <a:t>Wymagania dotyczące przejrzystości informacji udzielanych osobom, których dane dotyczą, na temat przetwarzania ich danych osobowych oraz ułatwiania im wykonywania ich praw</a:t>
            </a:r>
          </a:p>
          <a:p>
            <a:pPr marL="285750" indent="-285750">
              <a:spcBef>
                <a:spcPct val="0"/>
              </a:spcBef>
              <a:buClrTx/>
              <a:buSzTx/>
              <a:buFontTx/>
              <a:buChar char="-"/>
            </a:pPr>
            <a:r>
              <a:rPr lang="pl-PL" altLang="pl-PL" dirty="0" smtClean="0">
                <a:solidFill>
                  <a:schemeClr val="tx1"/>
                </a:solidFill>
                <a:latin typeface="Calibri" panose="020F0502020204030204" pitchFamily="34" charset="0"/>
                <a:cs typeface="Calibri" panose="020F0502020204030204" pitchFamily="34" charset="0"/>
              </a:rPr>
              <a:t>Zakres danych niezbędny do realizacji celów przetwarzania</a:t>
            </a:r>
          </a:p>
          <a:p>
            <a:pPr marL="285750" indent="-285750">
              <a:spcBef>
                <a:spcPct val="0"/>
              </a:spcBef>
              <a:buClrTx/>
              <a:buSzTx/>
              <a:buFontTx/>
              <a:buChar char="-"/>
            </a:pPr>
            <a:r>
              <a:rPr lang="pl-PL" altLang="pl-PL" dirty="0" smtClean="0">
                <a:solidFill>
                  <a:schemeClr val="tx1"/>
                </a:solidFill>
                <a:latin typeface="Calibri" panose="020F0502020204030204" pitchFamily="34" charset="0"/>
                <a:cs typeface="Calibri" panose="020F0502020204030204" pitchFamily="34" charset="0"/>
              </a:rPr>
              <a:t>Źródła i sposób pozyskiwania danych oraz przepływ danych w czasie ich przetwarzania</a:t>
            </a:r>
          </a:p>
          <a:p>
            <a:pPr marL="285750" indent="-285750">
              <a:spcBef>
                <a:spcPct val="0"/>
              </a:spcBef>
              <a:buClrTx/>
              <a:buSzTx/>
              <a:buFontTx/>
              <a:buChar char="-"/>
            </a:pPr>
            <a:r>
              <a:rPr lang="pl-PL" altLang="pl-PL" dirty="0" smtClean="0">
                <a:solidFill>
                  <a:schemeClr val="tx1"/>
                </a:solidFill>
                <a:latin typeface="Calibri" panose="020F0502020204030204" pitchFamily="34" charset="0"/>
                <a:cs typeface="Calibri" panose="020F0502020204030204" pitchFamily="34" charset="0"/>
              </a:rPr>
              <a:t>Wymagania w zakresie jakości przetwarzanych danych oraz weryfikacji tej jakości</a:t>
            </a:r>
          </a:p>
          <a:p>
            <a:pPr marL="285750" indent="-285750">
              <a:spcBef>
                <a:spcPct val="0"/>
              </a:spcBef>
              <a:buClrTx/>
              <a:buSzTx/>
              <a:buFontTx/>
              <a:buChar char="-"/>
            </a:pPr>
            <a:r>
              <a:rPr lang="pl-PL" altLang="pl-PL" dirty="0" smtClean="0">
                <a:solidFill>
                  <a:schemeClr val="tx1"/>
                </a:solidFill>
                <a:latin typeface="Calibri" panose="020F0502020204030204" pitchFamily="34" charset="0"/>
                <a:cs typeface="Calibri" panose="020F0502020204030204" pitchFamily="34" charset="0"/>
              </a:rPr>
              <a:t>Czas przez jaki dane będą przetwarzane</a:t>
            </a:r>
            <a:r>
              <a:rPr lang="pl-PL" altLang="pl-PL" dirty="0">
                <a:solidFill>
                  <a:schemeClr val="tx1"/>
                </a:solidFill>
                <a:latin typeface="Calibri" panose="020F0502020204030204" pitchFamily="34" charset="0"/>
                <a:cs typeface="Calibri" panose="020F0502020204030204" pitchFamily="34" charset="0"/>
              </a:rPr>
              <a:t> </a:t>
            </a:r>
            <a:r>
              <a:rPr lang="pl-PL" altLang="pl-PL" dirty="0" smtClean="0">
                <a:solidFill>
                  <a:schemeClr val="tx1"/>
                </a:solidFill>
                <a:latin typeface="Calibri" panose="020F0502020204030204" pitchFamily="34" charset="0"/>
                <a:cs typeface="Calibri" panose="020F0502020204030204" pitchFamily="34" charset="0"/>
              </a:rPr>
              <a:t>oraz wymagania dotyczące sposobu ich usunięcia po czasie, kiedy będą już znane (jeśli cel przetwarzania został osiągnięty)</a:t>
            </a:r>
          </a:p>
        </p:txBody>
      </p:sp>
      <p:sp>
        <p:nvSpPr>
          <p:cNvPr id="7" name="Prostokąt 11"/>
          <p:cNvSpPr>
            <a:spLocks/>
          </p:cNvSpPr>
          <p:nvPr/>
        </p:nvSpPr>
        <p:spPr bwMode="auto">
          <a:xfrm>
            <a:off x="611560" y="129007"/>
            <a:ext cx="792088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b="1" dirty="0" smtClean="0">
                <a:solidFill>
                  <a:schemeClr val="tx1"/>
                </a:solidFill>
                <a:latin typeface="Calibri" panose="020F0502020204030204" pitchFamily="34" charset="0"/>
              </a:rPr>
              <a:t>Ocena ryzyka</a:t>
            </a:r>
          </a:p>
          <a:p>
            <a:pPr>
              <a:spcBef>
                <a:spcPct val="0"/>
              </a:spcBef>
              <a:buClrTx/>
              <a:buSzTx/>
              <a:buNone/>
            </a:pPr>
            <a:r>
              <a:rPr lang="pl-PL" altLang="pl-PL" sz="2400" b="1" dirty="0" smtClean="0">
                <a:solidFill>
                  <a:srgbClr val="AE0F0A"/>
                </a:solidFill>
                <a:latin typeface="Calibri" panose="020F0502020204030204" pitchFamily="34" charset="0"/>
                <a:cs typeface="Calibri" panose="020F0502020204030204" pitchFamily="34" charset="0"/>
              </a:rPr>
              <a:t>2. Mechanizmy kontrolne</a:t>
            </a:r>
          </a:p>
          <a:p>
            <a:pPr>
              <a:spcBef>
                <a:spcPct val="0"/>
              </a:spcBef>
              <a:buClrTx/>
              <a:buSzTx/>
              <a:buNone/>
            </a:pPr>
            <a:r>
              <a:rPr lang="pl-PL" altLang="pl-PL" sz="1800" b="1" dirty="0">
                <a:solidFill>
                  <a:schemeClr val="tx1"/>
                </a:solidFill>
                <a:latin typeface="Calibri" panose="020F0502020204030204" pitchFamily="34" charset="0"/>
                <a:cs typeface="Calibri" panose="020F0502020204030204" pitchFamily="34" charset="0"/>
              </a:rPr>
              <a:t>Identyfikacja wymagań dla procesów przetwarzania </a:t>
            </a:r>
            <a:r>
              <a:rPr lang="pl-PL" altLang="pl-PL" sz="1800" b="1" dirty="0" err="1" smtClean="0">
                <a:solidFill>
                  <a:schemeClr val="tx1"/>
                </a:solidFill>
                <a:latin typeface="Calibri" panose="020F0502020204030204" pitchFamily="34" charset="0"/>
                <a:cs typeface="Calibri" panose="020F0502020204030204" pitchFamily="34" charset="0"/>
              </a:rPr>
              <a:t>danychw</a:t>
            </a:r>
            <a:r>
              <a:rPr lang="pl-PL" altLang="pl-PL" sz="1800" b="1" dirty="0" smtClean="0">
                <a:solidFill>
                  <a:schemeClr val="tx1"/>
                </a:solidFill>
                <a:latin typeface="Calibri" panose="020F0502020204030204" pitchFamily="34" charset="0"/>
                <a:cs typeface="Calibri" panose="020F0502020204030204" pitchFamily="34" charset="0"/>
              </a:rPr>
              <a:t> </a:t>
            </a:r>
            <a:r>
              <a:rPr lang="pl-PL" altLang="pl-PL" sz="1800" b="1" dirty="0">
                <a:solidFill>
                  <a:schemeClr val="tx1"/>
                </a:solidFill>
                <a:latin typeface="Calibri" panose="020F0502020204030204" pitchFamily="34" charset="0"/>
                <a:cs typeface="Calibri" panose="020F0502020204030204" pitchFamily="34" charset="0"/>
              </a:rPr>
              <a:t>kontekście </a:t>
            </a:r>
          </a:p>
          <a:p>
            <a:pPr>
              <a:spcBef>
                <a:spcPct val="0"/>
              </a:spcBef>
              <a:buClrTx/>
              <a:buSzTx/>
              <a:buNone/>
            </a:pPr>
            <a:r>
              <a:rPr lang="pl-PL" altLang="pl-PL" sz="1800" b="1" dirty="0">
                <a:solidFill>
                  <a:schemeClr val="tx1"/>
                </a:solidFill>
                <a:latin typeface="Calibri" panose="020F0502020204030204" pitchFamily="34" charset="0"/>
                <a:cs typeface="Calibri" panose="020F0502020204030204" pitchFamily="34" charset="0"/>
              </a:rPr>
              <a:t>konkretnych celów działalności </a:t>
            </a:r>
            <a:r>
              <a:rPr lang="pl-PL" altLang="pl-PL" sz="1800" b="1" dirty="0" smtClean="0">
                <a:solidFill>
                  <a:schemeClr val="tx1"/>
                </a:solidFill>
                <a:latin typeface="Calibri" panose="020F0502020204030204" pitchFamily="34" charset="0"/>
                <a:cs typeface="Calibri" panose="020F0502020204030204" pitchFamily="34" charset="0"/>
              </a:rPr>
              <a:t>administratora</a:t>
            </a:r>
            <a:endParaRPr lang="pl-PL" altLang="pl-PL" sz="2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8785653"/>
      </p:ext>
    </p:extLst>
  </p:cSld>
  <p:clrMapOvr>
    <a:masterClrMapping/>
  </p:clrMapOvr>
  <p:transition spd="slow" advTm="33378">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Prostokąt 6"/>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
        <p:nvSpPr>
          <p:cNvPr id="6" name="Prostokąt 11"/>
          <p:cNvSpPr>
            <a:spLocks/>
          </p:cNvSpPr>
          <p:nvPr/>
        </p:nvSpPr>
        <p:spPr bwMode="auto">
          <a:xfrm>
            <a:off x="468313" y="1450440"/>
            <a:ext cx="834349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b="1" dirty="0" smtClean="0">
                <a:solidFill>
                  <a:schemeClr val="tx1"/>
                </a:solidFill>
                <a:latin typeface="Calibri" panose="020F0502020204030204" pitchFamily="34" charset="0"/>
              </a:rPr>
              <a:t>Należy określić:</a:t>
            </a:r>
          </a:p>
          <a:p>
            <a:pPr marL="285750" indent="-285750">
              <a:spcBef>
                <a:spcPct val="0"/>
              </a:spcBef>
              <a:buClrTx/>
              <a:buSzTx/>
              <a:buFontTx/>
              <a:buChar char="-"/>
            </a:pPr>
            <a:r>
              <a:rPr lang="pl-PL" altLang="pl-PL" b="1" dirty="0" smtClean="0">
                <a:solidFill>
                  <a:schemeClr val="tx1"/>
                </a:solidFill>
                <a:latin typeface="Calibri" panose="020F0502020204030204" pitchFamily="34" charset="0"/>
                <a:cs typeface="Calibri" panose="020F0502020204030204" pitchFamily="34" charset="0"/>
              </a:rPr>
              <a:t>Ogólne ryzyko naruszenia ochrony przetwarzanych danych</a:t>
            </a:r>
          </a:p>
          <a:p>
            <a:pPr>
              <a:spcBef>
                <a:spcPct val="0"/>
              </a:spcBef>
              <a:buClrTx/>
              <a:buSzTx/>
              <a:buNone/>
            </a:pPr>
            <a:r>
              <a:rPr lang="pl-PL" altLang="pl-PL" dirty="0" smtClean="0">
                <a:solidFill>
                  <a:schemeClr val="tx1"/>
                </a:solidFill>
                <a:latin typeface="Calibri" panose="020F0502020204030204" pitchFamily="34" charset="0"/>
                <a:cs typeface="Calibri" panose="020F0502020204030204" pitchFamily="34" charset="0"/>
              </a:rPr>
              <a:t>Przykłady:</a:t>
            </a:r>
          </a:p>
          <a:p>
            <a:pPr marL="342900" indent="-342900">
              <a:spcBef>
                <a:spcPct val="0"/>
              </a:spcBef>
              <a:buClrTx/>
              <a:buSzTx/>
            </a:pPr>
            <a:r>
              <a:rPr lang="pl-PL" altLang="pl-PL" dirty="0" smtClean="0">
                <a:solidFill>
                  <a:schemeClr val="tx1"/>
                </a:solidFill>
                <a:latin typeface="Calibri" panose="020F0502020204030204" pitchFamily="34" charset="0"/>
                <a:cs typeface="Calibri" panose="020F0502020204030204" pitchFamily="34" charset="0"/>
              </a:rPr>
              <a:t>rekomendacja D dotycząca zarządzania obszarami technologii informacyjnej i bezpieczeństwa środowiska teleinformatycznego w bankach (KNF 2013)</a:t>
            </a:r>
          </a:p>
          <a:p>
            <a:pPr marL="342900" indent="-342900">
              <a:spcBef>
                <a:spcPct val="0"/>
              </a:spcBef>
              <a:buClrTx/>
              <a:buSzTx/>
            </a:pPr>
            <a:r>
              <a:rPr lang="pl-PL" altLang="pl-PL" dirty="0" smtClean="0">
                <a:solidFill>
                  <a:schemeClr val="tx1"/>
                </a:solidFill>
                <a:latin typeface="Calibri" panose="020F0502020204030204" pitchFamily="34" charset="0"/>
                <a:cs typeface="Calibri" panose="020F0502020204030204" pitchFamily="34" charset="0"/>
              </a:rPr>
              <a:t>Rozporządzenie MSWiA w sprawie sposobu utrwalania przebiegu imprezy masowej</a:t>
            </a:r>
          </a:p>
          <a:p>
            <a:pPr marL="342900" indent="-342900">
              <a:spcBef>
                <a:spcPct val="0"/>
              </a:spcBef>
              <a:buClrTx/>
              <a:buSzTx/>
              <a:buFontTx/>
              <a:buChar char="-"/>
            </a:pPr>
            <a:r>
              <a:rPr lang="pl-PL" altLang="pl-PL" b="1" dirty="0" smtClean="0">
                <a:solidFill>
                  <a:schemeClr val="tx1"/>
                </a:solidFill>
                <a:latin typeface="Calibri" panose="020F0502020204030204" pitchFamily="34" charset="0"/>
                <a:cs typeface="Calibri" panose="020F0502020204030204" pitchFamily="34" charset="0"/>
              </a:rPr>
              <a:t>Rozpoznanie czy w procesie przetwarzania występują elementy, które wymagają przeprowadzenia oceny skutków (z art. 35) i ew. konsultacji z organem nadzorczym (art. 36).</a:t>
            </a:r>
          </a:p>
          <a:p>
            <a:pPr>
              <a:spcBef>
                <a:spcPct val="0"/>
              </a:spcBef>
              <a:buClrTx/>
              <a:buSzTx/>
              <a:buNone/>
            </a:pPr>
            <a:endParaRPr lang="pl-PL" altLang="pl-PL" b="1" dirty="0" smtClean="0">
              <a:solidFill>
                <a:schemeClr val="tx1"/>
              </a:solidFill>
              <a:latin typeface="Calibri" panose="020F0502020204030204" pitchFamily="34" charset="0"/>
              <a:cs typeface="Calibri" panose="020F0502020204030204" pitchFamily="34" charset="0"/>
            </a:endParaRPr>
          </a:p>
        </p:txBody>
      </p:sp>
      <p:sp>
        <p:nvSpPr>
          <p:cNvPr id="7" name="Prostokąt 11"/>
          <p:cNvSpPr>
            <a:spLocks/>
          </p:cNvSpPr>
          <p:nvPr/>
        </p:nvSpPr>
        <p:spPr bwMode="auto">
          <a:xfrm>
            <a:off x="611560" y="129007"/>
            <a:ext cx="792088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b="1" dirty="0" smtClean="0">
                <a:solidFill>
                  <a:schemeClr val="tx1"/>
                </a:solidFill>
                <a:latin typeface="Calibri" panose="020F0502020204030204" pitchFamily="34" charset="0"/>
              </a:rPr>
              <a:t>Ocena ryzyka</a:t>
            </a:r>
          </a:p>
          <a:p>
            <a:pPr>
              <a:spcBef>
                <a:spcPct val="0"/>
              </a:spcBef>
              <a:buClrTx/>
              <a:buSzTx/>
              <a:buNone/>
            </a:pPr>
            <a:r>
              <a:rPr lang="pl-PL" altLang="pl-PL" sz="2400" b="1" dirty="0" smtClean="0">
                <a:solidFill>
                  <a:srgbClr val="AE0F0A"/>
                </a:solidFill>
                <a:latin typeface="Calibri" panose="020F0502020204030204" pitchFamily="34" charset="0"/>
                <a:cs typeface="Calibri" panose="020F0502020204030204" pitchFamily="34" charset="0"/>
              </a:rPr>
              <a:t>2. Mechanizmy kontrolne</a:t>
            </a:r>
          </a:p>
          <a:p>
            <a:pPr>
              <a:spcBef>
                <a:spcPct val="0"/>
              </a:spcBef>
              <a:buClrTx/>
              <a:buSzTx/>
              <a:buNone/>
            </a:pPr>
            <a:r>
              <a:rPr lang="pl-PL" altLang="pl-PL" sz="1800" b="1" dirty="0" smtClean="0">
                <a:solidFill>
                  <a:schemeClr val="tx1"/>
                </a:solidFill>
                <a:latin typeface="Calibri" panose="020F0502020204030204" pitchFamily="34" charset="0"/>
                <a:cs typeface="Calibri" panose="020F0502020204030204" pitchFamily="34" charset="0"/>
              </a:rPr>
              <a:t>Wymagania dotyczące zastosowania środków kontroli i bezpieczeństwa oraz stopień </a:t>
            </a:r>
            <a:r>
              <a:rPr lang="pl-PL" altLang="pl-PL" sz="1800" b="1" dirty="0" err="1" smtClean="0">
                <a:solidFill>
                  <a:schemeClr val="tx1"/>
                </a:solidFill>
                <a:latin typeface="Calibri" panose="020F0502020204030204" pitchFamily="34" charset="0"/>
                <a:cs typeface="Calibri" panose="020F0502020204030204" pitchFamily="34" charset="0"/>
              </a:rPr>
              <a:t>ichwypełnienia</a:t>
            </a:r>
            <a:endParaRPr lang="pl-PL" altLang="pl-PL" sz="1800" b="1" dirty="0" smtClean="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578245"/>
      </p:ext>
    </p:extLst>
  </p:cSld>
  <p:clrMapOvr>
    <a:masterClrMapping/>
  </p:clrMapOvr>
  <p:transition spd="slow" advTm="33378">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Prostokąt 6"/>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
        <p:nvSpPr>
          <p:cNvPr id="6" name="Prostokąt 11"/>
          <p:cNvSpPr>
            <a:spLocks/>
          </p:cNvSpPr>
          <p:nvPr/>
        </p:nvSpPr>
        <p:spPr bwMode="auto">
          <a:xfrm>
            <a:off x="468313" y="1450440"/>
            <a:ext cx="834349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b="1" dirty="0" smtClean="0">
                <a:solidFill>
                  <a:schemeClr val="tx1"/>
                </a:solidFill>
                <a:latin typeface="Calibri" panose="020F0502020204030204" pitchFamily="34" charset="0"/>
              </a:rPr>
              <a:t>Należy określić:</a:t>
            </a:r>
          </a:p>
          <a:p>
            <a:pPr marL="342900" indent="-342900">
              <a:spcBef>
                <a:spcPct val="0"/>
              </a:spcBef>
              <a:buClrTx/>
              <a:buSzTx/>
              <a:buFontTx/>
              <a:buChar char="-"/>
            </a:pPr>
            <a:r>
              <a:rPr lang="pl-PL" altLang="pl-PL" b="1" dirty="0" smtClean="0">
                <a:solidFill>
                  <a:schemeClr val="tx1"/>
                </a:solidFill>
                <a:latin typeface="Calibri" panose="020F0502020204030204" pitchFamily="34" charset="0"/>
                <a:cs typeface="Calibri" panose="020F0502020204030204" pitchFamily="34" charset="0"/>
              </a:rPr>
              <a:t>Zabezpieczenia organizacyjne </a:t>
            </a:r>
            <a:r>
              <a:rPr lang="pl-PL" altLang="pl-PL" dirty="0" smtClean="0">
                <a:solidFill>
                  <a:schemeClr val="tx1"/>
                </a:solidFill>
                <a:latin typeface="Calibri" panose="020F0502020204030204" pitchFamily="34" charset="0"/>
                <a:cs typeface="Calibri" panose="020F0502020204030204" pitchFamily="34" charset="0"/>
              </a:rPr>
              <a:t>(zarządzanie personelem, </a:t>
            </a:r>
            <a:r>
              <a:rPr lang="pl-PL" altLang="pl-PL" b="1" dirty="0" smtClean="0">
                <a:solidFill>
                  <a:schemeClr val="tx1"/>
                </a:solidFill>
                <a:latin typeface="Calibri" panose="020F0502020204030204" pitchFamily="34" charset="0"/>
                <a:cs typeface="Calibri" panose="020F0502020204030204" pitchFamily="34" charset="0"/>
              </a:rPr>
              <a:t>incydentami, </a:t>
            </a:r>
            <a:r>
              <a:rPr lang="pl-PL" altLang="pl-PL" dirty="0" smtClean="0">
                <a:solidFill>
                  <a:schemeClr val="tx1"/>
                </a:solidFill>
                <a:latin typeface="Calibri" panose="020F0502020204030204" pitchFamily="34" charset="0"/>
                <a:cs typeface="Calibri" panose="020F0502020204030204" pitchFamily="34" charset="0"/>
              </a:rPr>
              <a:t>udziałem stron trzecich – podmiotów przetwarzających)</a:t>
            </a:r>
          </a:p>
          <a:p>
            <a:pPr marL="342900" indent="-342900">
              <a:spcBef>
                <a:spcPct val="0"/>
              </a:spcBef>
              <a:buClrTx/>
              <a:buSzTx/>
              <a:buFontTx/>
              <a:buChar char="-"/>
            </a:pPr>
            <a:r>
              <a:rPr lang="pl-PL" altLang="pl-PL" b="1" dirty="0" smtClean="0">
                <a:solidFill>
                  <a:schemeClr val="tx1"/>
                </a:solidFill>
                <a:latin typeface="Calibri" panose="020F0502020204030204" pitchFamily="34" charset="0"/>
                <a:cs typeface="Calibri" panose="020F0502020204030204" pitchFamily="34" charset="0"/>
              </a:rPr>
              <a:t>Środki kontroli logicznej </a:t>
            </a:r>
            <a:r>
              <a:rPr lang="pl-PL" altLang="pl-PL" dirty="0" smtClean="0">
                <a:solidFill>
                  <a:schemeClr val="tx1"/>
                </a:solidFill>
                <a:latin typeface="Calibri" panose="020F0502020204030204" pitchFamily="34" charset="0"/>
                <a:cs typeface="Calibri" panose="020F0502020204030204" pitchFamily="34" charset="0"/>
              </a:rPr>
              <a:t>(</a:t>
            </a:r>
            <a:r>
              <a:rPr lang="pl-PL" altLang="pl-PL" dirty="0" err="1" smtClean="0">
                <a:solidFill>
                  <a:schemeClr val="tx1"/>
                </a:solidFill>
                <a:latin typeface="Calibri" panose="020F0502020204030204" pitchFamily="34" charset="0"/>
                <a:cs typeface="Calibri" panose="020F0502020204030204" pitchFamily="34" charset="0"/>
              </a:rPr>
              <a:t>anonimizacja</a:t>
            </a:r>
            <a:r>
              <a:rPr lang="pl-PL" altLang="pl-PL" dirty="0" smtClean="0">
                <a:solidFill>
                  <a:schemeClr val="tx1"/>
                </a:solidFill>
                <a:latin typeface="Calibri" panose="020F0502020204030204" pitchFamily="34" charset="0"/>
                <a:cs typeface="Calibri" panose="020F0502020204030204" pitchFamily="34" charset="0"/>
              </a:rPr>
              <a:t>, </a:t>
            </a:r>
            <a:r>
              <a:rPr lang="pl-PL" altLang="pl-PL" dirty="0" err="1" smtClean="0">
                <a:solidFill>
                  <a:schemeClr val="tx1"/>
                </a:solidFill>
                <a:latin typeface="Calibri" panose="020F0502020204030204" pitchFamily="34" charset="0"/>
                <a:cs typeface="Calibri" panose="020F0502020204030204" pitchFamily="34" charset="0"/>
              </a:rPr>
              <a:t>pseudonimizacja</a:t>
            </a:r>
            <a:r>
              <a:rPr lang="pl-PL" altLang="pl-PL" dirty="0" smtClean="0">
                <a:solidFill>
                  <a:schemeClr val="tx1"/>
                </a:solidFill>
                <a:latin typeface="Calibri" panose="020F0502020204030204" pitchFamily="34" charset="0"/>
                <a:cs typeface="Calibri" panose="020F0502020204030204" pitchFamily="34" charset="0"/>
              </a:rPr>
              <a:t>, środki kontroli dostępu, środki wspierające weryfikację danych na etapie ich wprowadzania itp.</a:t>
            </a:r>
          </a:p>
          <a:p>
            <a:pPr marL="342900" indent="-342900">
              <a:spcBef>
                <a:spcPct val="0"/>
              </a:spcBef>
              <a:buClrTx/>
              <a:buSzTx/>
              <a:buFontTx/>
              <a:buChar char="-"/>
            </a:pPr>
            <a:r>
              <a:rPr lang="pl-PL" altLang="pl-PL" b="1" dirty="0" smtClean="0">
                <a:solidFill>
                  <a:schemeClr val="tx1"/>
                </a:solidFill>
                <a:latin typeface="Calibri" panose="020F0502020204030204" pitchFamily="34" charset="0"/>
                <a:cs typeface="Calibri" panose="020F0502020204030204" pitchFamily="34" charset="0"/>
              </a:rPr>
              <a:t>Środki ochrony fizycznej </a:t>
            </a:r>
            <a:r>
              <a:rPr lang="pl-PL" altLang="pl-PL" dirty="0" smtClean="0">
                <a:solidFill>
                  <a:schemeClr val="tx1"/>
                </a:solidFill>
                <a:latin typeface="Calibri" panose="020F0502020204030204" pitchFamily="34" charset="0"/>
                <a:cs typeface="Calibri" panose="020F0502020204030204" pitchFamily="34" charset="0"/>
              </a:rPr>
              <a:t>(dokumentacji papierowej, zagrożenia ze strony żywiołów itp.)</a:t>
            </a:r>
          </a:p>
          <a:p>
            <a:pPr marL="342900" indent="-342900">
              <a:spcBef>
                <a:spcPct val="0"/>
              </a:spcBef>
              <a:buClrTx/>
              <a:buSzTx/>
              <a:buFontTx/>
              <a:buChar char="-"/>
            </a:pPr>
            <a:endParaRPr lang="pl-PL" altLang="pl-PL" dirty="0" smtClean="0">
              <a:solidFill>
                <a:schemeClr val="tx1"/>
              </a:solidFill>
              <a:latin typeface="Calibri" panose="020F0502020204030204" pitchFamily="34" charset="0"/>
              <a:cs typeface="Calibri" panose="020F0502020204030204" pitchFamily="34" charset="0"/>
            </a:endParaRPr>
          </a:p>
          <a:p>
            <a:pPr marL="342900" indent="-342900">
              <a:spcBef>
                <a:spcPct val="0"/>
              </a:spcBef>
              <a:buClrTx/>
              <a:buSzTx/>
              <a:buFontTx/>
              <a:buChar char="-"/>
            </a:pPr>
            <a:endParaRPr lang="pl-PL" altLang="pl-PL" dirty="0">
              <a:solidFill>
                <a:schemeClr val="tx1"/>
              </a:solidFill>
              <a:latin typeface="Calibri" panose="020F0502020204030204" pitchFamily="34" charset="0"/>
              <a:cs typeface="Calibri" panose="020F0502020204030204" pitchFamily="34" charset="0"/>
            </a:endParaRPr>
          </a:p>
          <a:p>
            <a:pPr>
              <a:spcBef>
                <a:spcPct val="0"/>
              </a:spcBef>
              <a:buClrTx/>
              <a:buSzTx/>
              <a:buNone/>
            </a:pPr>
            <a:endParaRPr lang="pl-PL" altLang="pl-PL" b="1" dirty="0" smtClean="0">
              <a:solidFill>
                <a:schemeClr val="tx1"/>
              </a:solidFill>
              <a:latin typeface="Calibri" panose="020F0502020204030204" pitchFamily="34" charset="0"/>
              <a:cs typeface="Calibri" panose="020F0502020204030204" pitchFamily="34" charset="0"/>
            </a:endParaRPr>
          </a:p>
        </p:txBody>
      </p:sp>
      <p:sp>
        <p:nvSpPr>
          <p:cNvPr id="7" name="Prostokąt 11"/>
          <p:cNvSpPr>
            <a:spLocks/>
          </p:cNvSpPr>
          <p:nvPr/>
        </p:nvSpPr>
        <p:spPr bwMode="auto">
          <a:xfrm>
            <a:off x="611560" y="129007"/>
            <a:ext cx="792088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b="1" dirty="0" smtClean="0">
                <a:solidFill>
                  <a:schemeClr val="tx1"/>
                </a:solidFill>
                <a:latin typeface="Calibri" panose="020F0502020204030204" pitchFamily="34" charset="0"/>
              </a:rPr>
              <a:t>Ocena ryzyka</a:t>
            </a:r>
          </a:p>
          <a:p>
            <a:pPr>
              <a:spcBef>
                <a:spcPct val="0"/>
              </a:spcBef>
              <a:buClrTx/>
              <a:buSzTx/>
              <a:buNone/>
            </a:pPr>
            <a:r>
              <a:rPr lang="pl-PL" altLang="pl-PL" sz="2400" b="1" dirty="0" smtClean="0">
                <a:solidFill>
                  <a:srgbClr val="AE0F0A"/>
                </a:solidFill>
                <a:latin typeface="Calibri" panose="020F0502020204030204" pitchFamily="34" charset="0"/>
                <a:cs typeface="Calibri" panose="020F0502020204030204" pitchFamily="34" charset="0"/>
              </a:rPr>
              <a:t>2. Mechanizmy kontrolne</a:t>
            </a:r>
          </a:p>
          <a:p>
            <a:pPr>
              <a:spcBef>
                <a:spcPct val="0"/>
              </a:spcBef>
              <a:buClrTx/>
              <a:buSzTx/>
              <a:buNone/>
            </a:pPr>
            <a:r>
              <a:rPr lang="pl-PL" altLang="pl-PL" sz="1800" b="1" dirty="0" smtClean="0">
                <a:solidFill>
                  <a:schemeClr val="tx1"/>
                </a:solidFill>
                <a:latin typeface="Calibri" panose="020F0502020204030204" pitchFamily="34" charset="0"/>
                <a:cs typeface="Calibri" panose="020F0502020204030204" pitchFamily="34" charset="0"/>
              </a:rPr>
              <a:t>Wymagania dotyczące zastosowania środków kontroli i bezpieczeństwa oraz stopień ich wypełnienia</a:t>
            </a:r>
          </a:p>
        </p:txBody>
      </p:sp>
    </p:spTree>
    <p:extLst>
      <p:ext uri="{BB962C8B-B14F-4D97-AF65-F5344CB8AC3E}">
        <p14:creationId xmlns:p14="http://schemas.microsoft.com/office/powerpoint/2010/main" val="2011152388"/>
      </p:ext>
    </p:extLst>
  </p:cSld>
  <p:clrMapOvr>
    <a:masterClrMapping/>
  </p:clrMapOvr>
  <p:transition spd="slow" advTm="33378">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Prostokąt 6"/>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
        <p:nvSpPr>
          <p:cNvPr id="6" name="Prostokąt 11"/>
          <p:cNvSpPr>
            <a:spLocks/>
          </p:cNvSpPr>
          <p:nvPr/>
        </p:nvSpPr>
        <p:spPr bwMode="auto">
          <a:xfrm>
            <a:off x="468313" y="1450440"/>
            <a:ext cx="834349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sz="2400" b="1" dirty="0" smtClean="0">
                <a:solidFill>
                  <a:schemeClr val="tx1"/>
                </a:solidFill>
                <a:latin typeface="Calibri" panose="020F0502020204030204" pitchFamily="34" charset="0"/>
              </a:rPr>
              <a:t>Szacowanie ryzyka ma na celu określenie, co może się zdarzyć (kiedy, gdzie, jak i dlaczego) i jak dotkliwe straty mogą powstać. Uwzględnia się dwa podstawowe parametry: </a:t>
            </a:r>
          </a:p>
          <a:p>
            <a:pPr marL="342900" indent="-342900">
              <a:spcBef>
                <a:spcPct val="0"/>
              </a:spcBef>
              <a:buClrTx/>
              <a:buSzTx/>
            </a:pPr>
            <a:r>
              <a:rPr lang="pl-PL" altLang="pl-PL" sz="2400" b="1" dirty="0" smtClean="0">
                <a:solidFill>
                  <a:schemeClr val="tx1"/>
                </a:solidFill>
                <a:latin typeface="Calibri" panose="020F0502020204030204" pitchFamily="34" charset="0"/>
              </a:rPr>
              <a:t>prawdopodobieństwo oraz </a:t>
            </a:r>
          </a:p>
          <a:p>
            <a:pPr marL="342900" indent="-342900">
              <a:spcBef>
                <a:spcPct val="0"/>
              </a:spcBef>
              <a:buClrTx/>
              <a:buSzTx/>
            </a:pPr>
            <a:r>
              <a:rPr lang="pl-PL" altLang="pl-PL" sz="2400" b="1" dirty="0" smtClean="0">
                <a:solidFill>
                  <a:schemeClr val="tx1"/>
                </a:solidFill>
                <a:latin typeface="Calibri" panose="020F0502020204030204" pitchFamily="34" charset="0"/>
              </a:rPr>
              <a:t>mierzalne skutki zaistnienia takiego zdarzenia.</a:t>
            </a:r>
          </a:p>
          <a:p>
            <a:pPr>
              <a:spcBef>
                <a:spcPct val="0"/>
              </a:spcBef>
              <a:buClrTx/>
              <a:buSzTx/>
              <a:buFontTx/>
              <a:buNone/>
            </a:pPr>
            <a:endParaRPr lang="pl-PL" altLang="pl-PL" sz="2400" b="1" dirty="0">
              <a:solidFill>
                <a:schemeClr val="tx1"/>
              </a:solidFill>
              <a:latin typeface="Calibri" panose="020F0502020204030204" pitchFamily="34" charset="0"/>
            </a:endParaRPr>
          </a:p>
          <a:p>
            <a:pPr>
              <a:spcBef>
                <a:spcPct val="0"/>
              </a:spcBef>
              <a:buClrTx/>
              <a:buSzTx/>
              <a:buFontTx/>
              <a:buNone/>
            </a:pPr>
            <a:r>
              <a:rPr lang="pl-PL" altLang="pl-PL" sz="2400" b="1" dirty="0" smtClean="0">
                <a:solidFill>
                  <a:schemeClr val="tx1"/>
                </a:solidFill>
                <a:latin typeface="Calibri" panose="020F0502020204030204" pitchFamily="34" charset="0"/>
              </a:rPr>
              <a:t>Co do zasady wykorzystuje się w takich przypadkach jedną z poniższych metod:</a:t>
            </a:r>
          </a:p>
          <a:p>
            <a:pPr marL="457200" indent="-457200">
              <a:spcBef>
                <a:spcPct val="0"/>
              </a:spcBef>
              <a:buClrTx/>
              <a:buSzTx/>
              <a:buFontTx/>
              <a:buAutoNum type="arabicPeriod"/>
            </a:pPr>
            <a:r>
              <a:rPr lang="pl-PL" altLang="pl-PL" sz="2400" b="1" dirty="0" smtClean="0">
                <a:solidFill>
                  <a:schemeClr val="tx1"/>
                </a:solidFill>
                <a:latin typeface="Calibri" panose="020F0502020204030204" pitchFamily="34" charset="0"/>
              </a:rPr>
              <a:t>Ilościowa analiza ryzyka</a:t>
            </a:r>
          </a:p>
          <a:p>
            <a:pPr marL="457200" indent="-457200">
              <a:spcBef>
                <a:spcPct val="0"/>
              </a:spcBef>
              <a:buClrTx/>
              <a:buSzTx/>
              <a:buFontTx/>
              <a:buAutoNum type="arabicPeriod"/>
            </a:pPr>
            <a:r>
              <a:rPr lang="pl-PL" altLang="pl-PL" sz="2400" b="1" dirty="0" smtClean="0">
                <a:solidFill>
                  <a:schemeClr val="tx1"/>
                </a:solidFill>
                <a:latin typeface="Calibri" panose="020F0502020204030204" pitchFamily="34" charset="0"/>
              </a:rPr>
              <a:t>Jakościowa analiza ryzyka</a:t>
            </a:r>
          </a:p>
          <a:p>
            <a:pPr>
              <a:spcBef>
                <a:spcPct val="0"/>
              </a:spcBef>
              <a:buClrTx/>
              <a:buSzTx/>
              <a:buFontTx/>
              <a:buNone/>
            </a:pPr>
            <a:endParaRPr lang="pl-PL" altLang="pl-PL" sz="2400" b="1" dirty="0">
              <a:solidFill>
                <a:schemeClr val="tx1"/>
              </a:solidFill>
              <a:latin typeface="Calibri" panose="020F0502020204030204" pitchFamily="34" charset="0"/>
              <a:cs typeface="Calibri" panose="020F0502020204030204" pitchFamily="34" charset="0"/>
            </a:endParaRPr>
          </a:p>
        </p:txBody>
      </p:sp>
      <p:sp>
        <p:nvSpPr>
          <p:cNvPr id="7" name="Prostokąt 11"/>
          <p:cNvSpPr>
            <a:spLocks/>
          </p:cNvSpPr>
          <p:nvPr/>
        </p:nvSpPr>
        <p:spPr bwMode="auto">
          <a:xfrm>
            <a:off x="611560" y="129007"/>
            <a:ext cx="792088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b="1" dirty="0" smtClean="0">
                <a:solidFill>
                  <a:schemeClr val="tx1"/>
                </a:solidFill>
                <a:latin typeface="Calibri" panose="020F0502020204030204" pitchFamily="34" charset="0"/>
              </a:rPr>
              <a:t>Ocena ryzyka</a:t>
            </a:r>
          </a:p>
          <a:p>
            <a:pPr>
              <a:spcBef>
                <a:spcPct val="0"/>
              </a:spcBef>
              <a:buClrTx/>
              <a:buSzTx/>
              <a:buNone/>
            </a:pPr>
            <a:r>
              <a:rPr lang="pl-PL" altLang="pl-PL" sz="2400" b="1" dirty="0" smtClean="0">
                <a:solidFill>
                  <a:srgbClr val="AE0F0A"/>
                </a:solidFill>
                <a:latin typeface="Calibri" panose="020F0502020204030204" pitchFamily="34" charset="0"/>
                <a:cs typeface="Calibri" panose="020F0502020204030204" pitchFamily="34" charset="0"/>
              </a:rPr>
              <a:t>3. Szacowanie ryzyka</a:t>
            </a:r>
          </a:p>
          <a:p>
            <a:pPr>
              <a:spcBef>
                <a:spcPct val="0"/>
              </a:spcBef>
              <a:buClrTx/>
              <a:buSzTx/>
              <a:buNone/>
            </a:pPr>
            <a:r>
              <a:rPr lang="pl-PL" altLang="pl-PL" sz="1800" b="1" dirty="0" smtClean="0">
                <a:solidFill>
                  <a:schemeClr val="tx1"/>
                </a:solidFill>
                <a:latin typeface="Calibri" panose="020F0502020204030204" pitchFamily="34" charset="0"/>
                <a:cs typeface="Calibri" panose="020F0502020204030204" pitchFamily="34" charset="0"/>
              </a:rPr>
              <a:t>Identyfikacja zagrożeń</a:t>
            </a:r>
          </a:p>
        </p:txBody>
      </p:sp>
    </p:spTree>
    <p:extLst>
      <p:ext uri="{BB962C8B-B14F-4D97-AF65-F5344CB8AC3E}">
        <p14:creationId xmlns:p14="http://schemas.microsoft.com/office/powerpoint/2010/main" val="1113266255"/>
      </p:ext>
    </p:extLst>
  </p:cSld>
  <p:clrMapOvr>
    <a:masterClrMapping/>
  </p:clrMapOvr>
  <p:transition spd="slow" advTm="33378">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Prostokąt 6"/>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
        <p:nvSpPr>
          <p:cNvPr id="7" name="Prostokąt 11"/>
          <p:cNvSpPr>
            <a:spLocks/>
          </p:cNvSpPr>
          <p:nvPr/>
        </p:nvSpPr>
        <p:spPr bwMode="auto">
          <a:xfrm>
            <a:off x="611560" y="129007"/>
            <a:ext cx="792088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b="1" dirty="0" smtClean="0">
                <a:solidFill>
                  <a:schemeClr val="tx1"/>
                </a:solidFill>
                <a:latin typeface="Calibri" panose="020F0502020204030204" pitchFamily="34" charset="0"/>
              </a:rPr>
              <a:t>Ocena ryzyka</a:t>
            </a:r>
          </a:p>
          <a:p>
            <a:pPr>
              <a:spcBef>
                <a:spcPct val="0"/>
              </a:spcBef>
              <a:buClrTx/>
              <a:buSzTx/>
              <a:buNone/>
            </a:pPr>
            <a:r>
              <a:rPr lang="pl-PL" altLang="pl-PL" sz="2400" b="1" dirty="0" smtClean="0">
                <a:solidFill>
                  <a:srgbClr val="AE0F0A"/>
                </a:solidFill>
                <a:latin typeface="Calibri" panose="020F0502020204030204" pitchFamily="34" charset="0"/>
                <a:cs typeface="Calibri" panose="020F0502020204030204" pitchFamily="34" charset="0"/>
              </a:rPr>
              <a:t>3. Szacowanie ryzyka</a:t>
            </a:r>
          </a:p>
          <a:p>
            <a:pPr>
              <a:spcBef>
                <a:spcPct val="0"/>
              </a:spcBef>
              <a:buClrTx/>
              <a:buSzTx/>
              <a:buNone/>
            </a:pPr>
            <a:r>
              <a:rPr lang="pl-PL" altLang="pl-PL" sz="1800" b="1" smtClean="0">
                <a:solidFill>
                  <a:schemeClr val="tx1"/>
                </a:solidFill>
                <a:latin typeface="Calibri" panose="020F0502020204030204" pitchFamily="34" charset="0"/>
                <a:cs typeface="Calibri" panose="020F0502020204030204" pitchFamily="34" charset="0"/>
              </a:rPr>
              <a:t>Identyfikacja zagrożeń</a:t>
            </a:r>
            <a:endParaRPr lang="pl-PL" altLang="pl-PL" sz="1800" b="1" dirty="0" smtClean="0">
              <a:solidFill>
                <a:schemeClr val="tx1"/>
              </a:solidFill>
              <a:latin typeface="Calibri" panose="020F0502020204030204" pitchFamily="34" charset="0"/>
              <a:cs typeface="Calibri" panose="020F0502020204030204" pitchFamily="34" charset="0"/>
            </a:endParaRPr>
          </a:p>
        </p:txBody>
      </p:sp>
      <p:pic>
        <p:nvPicPr>
          <p:cNvPr id="2" name="Obraz 1"/>
          <p:cNvPicPr>
            <a:picLocks noChangeAspect="1"/>
          </p:cNvPicPr>
          <p:nvPr/>
        </p:nvPicPr>
        <p:blipFill>
          <a:blip r:embed="rId3"/>
          <a:stretch>
            <a:fillRect/>
          </a:stretch>
        </p:blipFill>
        <p:spPr>
          <a:xfrm>
            <a:off x="1376362" y="1484784"/>
            <a:ext cx="6391275" cy="4410075"/>
          </a:xfrm>
          <a:prstGeom prst="rect">
            <a:avLst/>
          </a:prstGeom>
        </p:spPr>
      </p:pic>
    </p:spTree>
    <p:extLst>
      <p:ext uri="{BB962C8B-B14F-4D97-AF65-F5344CB8AC3E}">
        <p14:creationId xmlns:p14="http://schemas.microsoft.com/office/powerpoint/2010/main" val="3826761727"/>
      </p:ext>
    </p:extLst>
  </p:cSld>
  <p:clrMapOvr>
    <a:masterClrMapping/>
  </p:clrMapOvr>
  <p:transition spd="slow" advTm="33378">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Prostokąt 6"/>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
        <p:nvSpPr>
          <p:cNvPr id="7" name="Prostokąt 11"/>
          <p:cNvSpPr>
            <a:spLocks/>
          </p:cNvSpPr>
          <p:nvPr/>
        </p:nvSpPr>
        <p:spPr bwMode="auto">
          <a:xfrm>
            <a:off x="611560" y="129007"/>
            <a:ext cx="792088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b="1" dirty="0" smtClean="0">
                <a:solidFill>
                  <a:schemeClr val="tx1"/>
                </a:solidFill>
                <a:latin typeface="Calibri" panose="020F0502020204030204" pitchFamily="34" charset="0"/>
              </a:rPr>
              <a:t>Ocena ryzyka</a:t>
            </a:r>
          </a:p>
          <a:p>
            <a:pPr>
              <a:spcBef>
                <a:spcPct val="0"/>
              </a:spcBef>
              <a:buClrTx/>
              <a:buSzTx/>
              <a:buNone/>
            </a:pPr>
            <a:r>
              <a:rPr lang="pl-PL" altLang="pl-PL" sz="2400" b="1" dirty="0" smtClean="0">
                <a:solidFill>
                  <a:srgbClr val="AE0F0A"/>
                </a:solidFill>
                <a:latin typeface="Calibri" panose="020F0502020204030204" pitchFamily="34" charset="0"/>
                <a:cs typeface="Calibri" panose="020F0502020204030204" pitchFamily="34" charset="0"/>
              </a:rPr>
              <a:t>3. Szacowanie ryzyka</a:t>
            </a:r>
          </a:p>
          <a:p>
            <a:pPr>
              <a:spcBef>
                <a:spcPct val="0"/>
              </a:spcBef>
              <a:buClrTx/>
              <a:buSzTx/>
              <a:buNone/>
            </a:pPr>
            <a:r>
              <a:rPr lang="pl-PL" altLang="pl-PL" sz="1800" b="1" dirty="0" smtClean="0">
                <a:solidFill>
                  <a:schemeClr val="tx1"/>
                </a:solidFill>
                <a:latin typeface="Calibri" panose="020F0502020204030204" pitchFamily="34" charset="0"/>
                <a:cs typeface="Calibri" panose="020F0502020204030204" pitchFamily="34" charset="0"/>
              </a:rPr>
              <a:t>Identyfikacja zagrożeń</a:t>
            </a:r>
          </a:p>
        </p:txBody>
      </p:sp>
      <p:pic>
        <p:nvPicPr>
          <p:cNvPr id="3" name="Obraz 2"/>
          <p:cNvPicPr>
            <a:picLocks noChangeAspect="1"/>
          </p:cNvPicPr>
          <p:nvPr/>
        </p:nvPicPr>
        <p:blipFill>
          <a:blip r:embed="rId3"/>
          <a:stretch>
            <a:fillRect/>
          </a:stretch>
        </p:blipFill>
        <p:spPr>
          <a:xfrm>
            <a:off x="179513" y="143364"/>
            <a:ext cx="8834934" cy="6503613"/>
          </a:xfrm>
          <a:prstGeom prst="rect">
            <a:avLst/>
          </a:prstGeom>
        </p:spPr>
      </p:pic>
    </p:spTree>
    <p:extLst>
      <p:ext uri="{BB962C8B-B14F-4D97-AF65-F5344CB8AC3E}">
        <p14:creationId xmlns:p14="http://schemas.microsoft.com/office/powerpoint/2010/main" val="1919663085"/>
      </p:ext>
    </p:extLst>
  </p:cSld>
  <p:clrMapOvr>
    <a:masterClrMapping/>
  </p:clrMapOvr>
  <p:transition spd="slow" advTm="33378">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Prostokąt 6"/>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
        <p:nvSpPr>
          <p:cNvPr id="7" name="Prostokąt 11"/>
          <p:cNvSpPr>
            <a:spLocks/>
          </p:cNvSpPr>
          <p:nvPr/>
        </p:nvSpPr>
        <p:spPr bwMode="auto">
          <a:xfrm>
            <a:off x="611560" y="129007"/>
            <a:ext cx="792088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b="1" dirty="0" smtClean="0">
                <a:solidFill>
                  <a:schemeClr val="tx1"/>
                </a:solidFill>
                <a:latin typeface="Calibri" panose="020F0502020204030204" pitchFamily="34" charset="0"/>
              </a:rPr>
              <a:t>Ocena ryzyka</a:t>
            </a:r>
          </a:p>
          <a:p>
            <a:pPr>
              <a:spcBef>
                <a:spcPct val="0"/>
              </a:spcBef>
              <a:buClrTx/>
              <a:buSzTx/>
              <a:buNone/>
            </a:pPr>
            <a:r>
              <a:rPr lang="pl-PL" altLang="pl-PL" sz="2400" b="1" dirty="0" smtClean="0">
                <a:solidFill>
                  <a:srgbClr val="AE0F0A"/>
                </a:solidFill>
                <a:latin typeface="Calibri" panose="020F0502020204030204" pitchFamily="34" charset="0"/>
                <a:cs typeface="Calibri" panose="020F0502020204030204" pitchFamily="34" charset="0"/>
              </a:rPr>
              <a:t>3. Szacowanie ryzyka</a:t>
            </a:r>
          </a:p>
          <a:p>
            <a:pPr>
              <a:spcBef>
                <a:spcPct val="0"/>
              </a:spcBef>
              <a:buClrTx/>
              <a:buSzTx/>
              <a:buNone/>
            </a:pPr>
            <a:r>
              <a:rPr lang="pl-PL" altLang="pl-PL" sz="1800" b="1" dirty="0" smtClean="0">
                <a:solidFill>
                  <a:schemeClr val="tx1"/>
                </a:solidFill>
                <a:latin typeface="Calibri" panose="020F0502020204030204" pitchFamily="34" charset="0"/>
                <a:cs typeface="Calibri" panose="020F0502020204030204" pitchFamily="34" charset="0"/>
              </a:rPr>
              <a:t>3.2. Identyfikacja występujących podatności</a:t>
            </a:r>
          </a:p>
        </p:txBody>
      </p:sp>
      <p:pic>
        <p:nvPicPr>
          <p:cNvPr id="2" name="Obraz 1"/>
          <p:cNvPicPr>
            <a:picLocks noChangeAspect="1"/>
          </p:cNvPicPr>
          <p:nvPr/>
        </p:nvPicPr>
        <p:blipFill>
          <a:blip r:embed="rId3"/>
          <a:stretch>
            <a:fillRect/>
          </a:stretch>
        </p:blipFill>
        <p:spPr>
          <a:xfrm>
            <a:off x="755576" y="1202825"/>
            <a:ext cx="7636916" cy="5232289"/>
          </a:xfrm>
          <a:prstGeom prst="rect">
            <a:avLst/>
          </a:prstGeom>
        </p:spPr>
      </p:pic>
    </p:spTree>
    <p:extLst>
      <p:ext uri="{BB962C8B-B14F-4D97-AF65-F5344CB8AC3E}">
        <p14:creationId xmlns:p14="http://schemas.microsoft.com/office/powerpoint/2010/main" val="1381118851"/>
      </p:ext>
    </p:extLst>
  </p:cSld>
  <p:clrMapOvr>
    <a:masterClrMapping/>
  </p:clrMapOvr>
  <p:transition spd="slow" advTm="33378">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Prostokąt 6"/>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
        <p:nvSpPr>
          <p:cNvPr id="7" name="Prostokąt 11"/>
          <p:cNvSpPr>
            <a:spLocks/>
          </p:cNvSpPr>
          <p:nvPr/>
        </p:nvSpPr>
        <p:spPr bwMode="auto">
          <a:xfrm>
            <a:off x="611560" y="129007"/>
            <a:ext cx="792088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b="1" dirty="0" smtClean="0">
                <a:solidFill>
                  <a:schemeClr val="tx1"/>
                </a:solidFill>
                <a:latin typeface="Calibri" panose="020F0502020204030204" pitchFamily="34" charset="0"/>
              </a:rPr>
              <a:t>Ocena ryzyka</a:t>
            </a:r>
          </a:p>
          <a:p>
            <a:pPr>
              <a:spcBef>
                <a:spcPct val="0"/>
              </a:spcBef>
              <a:buClrTx/>
              <a:buSzTx/>
              <a:buNone/>
            </a:pPr>
            <a:r>
              <a:rPr lang="pl-PL" altLang="pl-PL" sz="2400" b="1" dirty="0" smtClean="0">
                <a:solidFill>
                  <a:srgbClr val="AE0F0A"/>
                </a:solidFill>
                <a:latin typeface="Calibri" panose="020F0502020204030204" pitchFamily="34" charset="0"/>
                <a:cs typeface="Calibri" panose="020F0502020204030204" pitchFamily="34" charset="0"/>
              </a:rPr>
              <a:t>3. Szacowanie ryzyka</a:t>
            </a:r>
          </a:p>
          <a:p>
            <a:pPr>
              <a:spcBef>
                <a:spcPct val="0"/>
              </a:spcBef>
              <a:buClrTx/>
              <a:buSzTx/>
              <a:buNone/>
            </a:pPr>
            <a:r>
              <a:rPr lang="pl-PL" altLang="pl-PL" sz="1800" b="1" dirty="0" smtClean="0">
                <a:solidFill>
                  <a:schemeClr val="tx1"/>
                </a:solidFill>
                <a:latin typeface="Calibri" panose="020F0502020204030204" pitchFamily="34" charset="0"/>
                <a:cs typeface="Calibri" panose="020F0502020204030204" pitchFamily="34" charset="0"/>
              </a:rPr>
              <a:t>3.2. Identyfikacja występujących podatności</a:t>
            </a:r>
          </a:p>
        </p:txBody>
      </p:sp>
      <p:sp>
        <p:nvSpPr>
          <p:cNvPr id="5" name="Prostokąt 11"/>
          <p:cNvSpPr>
            <a:spLocks/>
          </p:cNvSpPr>
          <p:nvPr/>
        </p:nvSpPr>
        <p:spPr bwMode="auto">
          <a:xfrm>
            <a:off x="468313" y="1628800"/>
            <a:ext cx="834349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lgn="just">
              <a:spcBef>
                <a:spcPct val="0"/>
              </a:spcBef>
              <a:buClrTx/>
              <a:buSzTx/>
              <a:buFontTx/>
              <a:buNone/>
            </a:pPr>
            <a:r>
              <a:rPr lang="pl-PL" altLang="pl-PL" sz="2400" b="1" dirty="0" smtClean="0">
                <a:solidFill>
                  <a:schemeClr val="tx1"/>
                </a:solidFill>
                <a:latin typeface="Calibri" panose="020F0502020204030204" pitchFamily="34" charset="0"/>
              </a:rPr>
              <a:t>Bardzo często, dobrym źródłem informacji o zagrożeniach i podatnościach jest analiza zdarzeń, które już dotychczas miały miejsce u administratora czy podmiotu przetwarzającego.</a:t>
            </a:r>
          </a:p>
          <a:p>
            <a:pPr algn="just">
              <a:spcBef>
                <a:spcPct val="0"/>
              </a:spcBef>
              <a:buClrTx/>
              <a:buSzTx/>
              <a:buFontTx/>
              <a:buNone/>
            </a:pPr>
            <a:endParaRPr lang="pl-PL" altLang="pl-PL" sz="2400" b="1" dirty="0">
              <a:solidFill>
                <a:schemeClr val="tx1"/>
              </a:solidFill>
              <a:latin typeface="Calibri" panose="020F0502020204030204" pitchFamily="34" charset="0"/>
            </a:endParaRPr>
          </a:p>
          <a:p>
            <a:pPr algn="just">
              <a:spcBef>
                <a:spcPct val="0"/>
              </a:spcBef>
              <a:buClrTx/>
              <a:buSzTx/>
              <a:buFontTx/>
              <a:buNone/>
            </a:pPr>
            <a:r>
              <a:rPr lang="pl-PL" altLang="pl-PL" sz="2400" b="1" dirty="0" smtClean="0">
                <a:solidFill>
                  <a:schemeClr val="tx1"/>
                </a:solidFill>
                <a:latin typeface="Calibri" panose="020F0502020204030204" pitchFamily="34" charset="0"/>
              </a:rPr>
              <a:t>Zalecany jest przegląd dostępnych archiwów bądź informacji medialnych na temat zdarzeń jakie miały miejsce u konkurentów bądź „trendach” w zakresie zagrożeń do danych procesów przetwarzania. Ponadto dobrym źródłem są analizy ekspertów czy komunikaty organów nadzorczych bądź innych instytucji specjalizujących się w danej dziedzinie (np. </a:t>
            </a:r>
            <a:r>
              <a:rPr lang="pl-PL" altLang="pl-PL" sz="2400" b="1" dirty="0" err="1" smtClean="0">
                <a:solidFill>
                  <a:schemeClr val="tx1"/>
                </a:solidFill>
                <a:latin typeface="Calibri" panose="020F0502020204030204" pitchFamily="34" charset="0"/>
              </a:rPr>
              <a:t>CERTy</a:t>
            </a:r>
            <a:r>
              <a:rPr lang="pl-PL" altLang="pl-PL" sz="2400" b="1" dirty="0" smtClean="0">
                <a:solidFill>
                  <a:schemeClr val="tx1"/>
                </a:solidFill>
                <a:latin typeface="Calibri" panose="020F0502020204030204" pitchFamily="34" charset="0"/>
              </a:rPr>
              <a:t>, Komisja Nadzoru Finansowego, Ministerstwa). </a:t>
            </a:r>
            <a:endParaRPr lang="pl-PL" altLang="pl-PL" sz="2400" b="1" dirty="0" smtClean="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014978"/>
      </p:ext>
    </p:extLst>
  </p:cSld>
  <p:clrMapOvr>
    <a:masterClrMapping/>
  </p:clrMapOvr>
  <p:transition spd="slow" advTm="33378">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Prostokąt 6"/>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
        <p:nvSpPr>
          <p:cNvPr id="7" name="Prostokąt 11"/>
          <p:cNvSpPr>
            <a:spLocks/>
          </p:cNvSpPr>
          <p:nvPr/>
        </p:nvSpPr>
        <p:spPr bwMode="auto">
          <a:xfrm>
            <a:off x="611560" y="129007"/>
            <a:ext cx="792088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b="1" dirty="0" smtClean="0">
                <a:solidFill>
                  <a:schemeClr val="tx1"/>
                </a:solidFill>
                <a:latin typeface="Calibri" panose="020F0502020204030204" pitchFamily="34" charset="0"/>
              </a:rPr>
              <a:t>Ocena ryzyka</a:t>
            </a:r>
          </a:p>
          <a:p>
            <a:pPr>
              <a:spcBef>
                <a:spcPct val="0"/>
              </a:spcBef>
              <a:buClrTx/>
              <a:buSzTx/>
              <a:buNone/>
            </a:pPr>
            <a:r>
              <a:rPr lang="pl-PL" altLang="pl-PL" sz="2400" b="1" dirty="0" smtClean="0">
                <a:solidFill>
                  <a:srgbClr val="AE0F0A"/>
                </a:solidFill>
                <a:latin typeface="Calibri" panose="020F0502020204030204" pitchFamily="34" charset="0"/>
                <a:cs typeface="Calibri" panose="020F0502020204030204" pitchFamily="34" charset="0"/>
              </a:rPr>
              <a:t>3. Szacowanie ryzyka</a:t>
            </a:r>
          </a:p>
          <a:p>
            <a:pPr>
              <a:spcBef>
                <a:spcPct val="0"/>
              </a:spcBef>
              <a:buClrTx/>
              <a:buSzTx/>
              <a:buNone/>
            </a:pPr>
            <a:r>
              <a:rPr lang="pl-PL" altLang="pl-PL" sz="1800" b="1" dirty="0" smtClean="0">
                <a:solidFill>
                  <a:schemeClr val="tx1"/>
                </a:solidFill>
                <a:latin typeface="Calibri" panose="020F0502020204030204" pitchFamily="34" charset="0"/>
                <a:cs typeface="Calibri" panose="020F0502020204030204" pitchFamily="34" charset="0"/>
              </a:rPr>
              <a:t>3.3. Analiza i ocena następstw zmaterializowania się zagrożeń</a:t>
            </a:r>
          </a:p>
        </p:txBody>
      </p:sp>
      <p:pic>
        <p:nvPicPr>
          <p:cNvPr id="3" name="Obraz 2"/>
          <p:cNvPicPr>
            <a:picLocks noChangeAspect="1"/>
          </p:cNvPicPr>
          <p:nvPr/>
        </p:nvPicPr>
        <p:blipFill>
          <a:blip r:embed="rId3"/>
          <a:stretch>
            <a:fillRect/>
          </a:stretch>
        </p:blipFill>
        <p:spPr>
          <a:xfrm>
            <a:off x="1187624" y="1130424"/>
            <a:ext cx="6552728" cy="5138831"/>
          </a:xfrm>
          <a:prstGeom prst="rect">
            <a:avLst/>
          </a:prstGeom>
        </p:spPr>
      </p:pic>
    </p:spTree>
    <p:extLst>
      <p:ext uri="{BB962C8B-B14F-4D97-AF65-F5344CB8AC3E}">
        <p14:creationId xmlns:p14="http://schemas.microsoft.com/office/powerpoint/2010/main" val="2879089493"/>
      </p:ext>
    </p:extLst>
  </p:cSld>
  <p:clrMapOvr>
    <a:masterClrMapping/>
  </p:clrMapOvr>
  <p:transition spd="slow" advTm="33378">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Prostokąt 5"/>
          <p:cNvSpPr>
            <a:spLocks/>
          </p:cNvSpPr>
          <p:nvPr/>
        </p:nvSpPr>
        <p:spPr bwMode="auto">
          <a:xfrm>
            <a:off x="642938" y="549275"/>
            <a:ext cx="69533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sz="2400" b="1" dirty="0" smtClean="0">
                <a:solidFill>
                  <a:srgbClr val="AE0F0A"/>
                </a:solidFill>
                <a:latin typeface="+mn-lt"/>
              </a:rPr>
              <a:t>Bezpieczeństwo odpowiednie do ryzyka</a:t>
            </a:r>
            <a:endParaRPr lang="pl-PL" altLang="pl-PL" sz="2400" b="1" dirty="0">
              <a:solidFill>
                <a:srgbClr val="AE0F0A"/>
              </a:solidFill>
              <a:latin typeface="+mn-lt"/>
            </a:endParaRPr>
          </a:p>
        </p:txBody>
      </p:sp>
      <p:sp>
        <p:nvSpPr>
          <p:cNvPr id="8197" name="Prostokąt 6"/>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
        <p:nvSpPr>
          <p:cNvPr id="6" name="pole tekstowe 5"/>
          <p:cNvSpPr txBox="1"/>
          <p:nvPr/>
        </p:nvSpPr>
        <p:spPr>
          <a:xfrm>
            <a:off x="404043" y="1171208"/>
            <a:ext cx="8568952" cy="369332"/>
          </a:xfrm>
          <a:prstGeom prst="rect">
            <a:avLst/>
          </a:prstGeom>
          <a:noFill/>
        </p:spPr>
        <p:txBody>
          <a:bodyPr wrap="square" rtlCol="0">
            <a:spAutoFit/>
          </a:bodyPr>
          <a:lstStyle/>
          <a:p>
            <a:r>
              <a:rPr lang="pl-PL" b="1" dirty="0" smtClean="0">
                <a:solidFill>
                  <a:srgbClr val="C00000"/>
                </a:solidFill>
              </a:rPr>
              <a:t>Art. 32 ust 1 RODO</a:t>
            </a:r>
            <a:endParaRPr lang="pl-PL" b="1" dirty="0">
              <a:solidFill>
                <a:schemeClr val="tx1"/>
              </a:solidFill>
            </a:endParaRPr>
          </a:p>
        </p:txBody>
      </p:sp>
      <p:sp>
        <p:nvSpPr>
          <p:cNvPr id="9" name="pole tekstowe 8"/>
          <p:cNvSpPr txBox="1">
            <a:spLocks noChangeArrowheads="1"/>
          </p:cNvSpPr>
          <p:nvPr/>
        </p:nvSpPr>
        <p:spPr bwMode="auto">
          <a:xfrm>
            <a:off x="404043" y="1700808"/>
            <a:ext cx="856895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marL="0" indent="0" defTabSz="914400">
              <a:spcBef>
                <a:spcPts val="0"/>
              </a:spcBef>
              <a:buClrTx/>
              <a:buSzTx/>
              <a:buNone/>
            </a:pPr>
            <a:r>
              <a:rPr lang="pl-PL" altLang="pl-PL" sz="1800" b="1" dirty="0" smtClean="0">
                <a:solidFill>
                  <a:schemeClr val="tx1"/>
                </a:solidFill>
                <a:cs typeface="Arial" panose="020B0604020202020204" pitchFamily="34" charset="0"/>
              </a:rPr>
              <a:t>Uwzględniając:</a:t>
            </a:r>
          </a:p>
          <a:p>
            <a:pPr defTabSz="914400">
              <a:spcBef>
                <a:spcPts val="0"/>
              </a:spcBef>
              <a:buClrTx/>
              <a:buSzTx/>
            </a:pPr>
            <a:r>
              <a:rPr lang="pl-PL" altLang="pl-PL" sz="1800" b="1" dirty="0" smtClean="0">
                <a:solidFill>
                  <a:srgbClr val="C00000"/>
                </a:solidFill>
                <a:cs typeface="Arial" panose="020B0604020202020204" pitchFamily="34" charset="0"/>
              </a:rPr>
              <a:t>stan wiedzy technicznej, </a:t>
            </a:r>
          </a:p>
          <a:p>
            <a:pPr defTabSz="914400">
              <a:spcBef>
                <a:spcPts val="0"/>
              </a:spcBef>
              <a:buClrTx/>
              <a:buSzTx/>
            </a:pPr>
            <a:r>
              <a:rPr lang="pl-PL" altLang="pl-PL" sz="1800" b="1" dirty="0" smtClean="0">
                <a:solidFill>
                  <a:srgbClr val="C00000"/>
                </a:solidFill>
                <a:cs typeface="Arial" panose="020B0604020202020204" pitchFamily="34" charset="0"/>
              </a:rPr>
              <a:t>koszt wdrażania </a:t>
            </a:r>
          </a:p>
          <a:p>
            <a:pPr defTabSz="914400">
              <a:spcBef>
                <a:spcPts val="0"/>
              </a:spcBef>
              <a:buClrTx/>
              <a:buSzTx/>
            </a:pPr>
            <a:r>
              <a:rPr lang="pl-PL" altLang="pl-PL" sz="1800" b="1" dirty="0" smtClean="0">
                <a:solidFill>
                  <a:srgbClr val="C00000"/>
                </a:solidFill>
                <a:cs typeface="Arial" panose="020B0604020202020204" pitchFamily="34" charset="0"/>
              </a:rPr>
              <a:t>oraz charakter, </a:t>
            </a:r>
          </a:p>
          <a:p>
            <a:pPr defTabSz="914400">
              <a:spcBef>
                <a:spcPts val="0"/>
              </a:spcBef>
              <a:buClrTx/>
              <a:buSzTx/>
            </a:pPr>
            <a:r>
              <a:rPr lang="pl-PL" altLang="pl-PL" sz="1800" b="1" dirty="0" smtClean="0">
                <a:solidFill>
                  <a:srgbClr val="C00000"/>
                </a:solidFill>
                <a:cs typeface="Arial" panose="020B0604020202020204" pitchFamily="34" charset="0"/>
              </a:rPr>
              <a:t>zakres, </a:t>
            </a:r>
          </a:p>
          <a:p>
            <a:pPr defTabSz="914400">
              <a:spcBef>
                <a:spcPts val="0"/>
              </a:spcBef>
              <a:buClrTx/>
              <a:buSzTx/>
            </a:pPr>
            <a:r>
              <a:rPr lang="pl-PL" altLang="pl-PL" sz="1800" b="1" dirty="0" smtClean="0">
                <a:solidFill>
                  <a:srgbClr val="C00000"/>
                </a:solidFill>
                <a:cs typeface="Arial" panose="020B0604020202020204" pitchFamily="34" charset="0"/>
              </a:rPr>
              <a:t>kontekst </a:t>
            </a:r>
          </a:p>
          <a:p>
            <a:pPr defTabSz="914400">
              <a:spcBef>
                <a:spcPts val="0"/>
              </a:spcBef>
              <a:buClrTx/>
              <a:buSzTx/>
            </a:pPr>
            <a:r>
              <a:rPr lang="pl-PL" altLang="pl-PL" sz="1800" b="1" dirty="0" smtClean="0">
                <a:solidFill>
                  <a:srgbClr val="C00000"/>
                </a:solidFill>
                <a:cs typeface="Arial" panose="020B0604020202020204" pitchFamily="34" charset="0"/>
              </a:rPr>
              <a:t>i cele przetwarzania</a:t>
            </a:r>
          </a:p>
          <a:p>
            <a:pPr defTabSz="914400">
              <a:spcBef>
                <a:spcPts val="0"/>
              </a:spcBef>
              <a:buClrTx/>
              <a:buSzTx/>
            </a:pPr>
            <a:r>
              <a:rPr lang="pl-PL" altLang="pl-PL" sz="1800" b="1" dirty="0">
                <a:solidFill>
                  <a:srgbClr val="C00000"/>
                </a:solidFill>
                <a:cs typeface="Arial" panose="020B0604020202020204" pitchFamily="34" charset="0"/>
              </a:rPr>
              <a:t>o</a:t>
            </a:r>
            <a:r>
              <a:rPr lang="pl-PL" altLang="pl-PL" sz="1800" b="1" dirty="0" smtClean="0">
                <a:solidFill>
                  <a:srgbClr val="C00000"/>
                </a:solidFill>
                <a:cs typeface="Arial" panose="020B0604020202020204" pitchFamily="34" charset="0"/>
              </a:rPr>
              <a:t>raz ryzyko naruszenia praw lub wolności osób fizycznych </a:t>
            </a:r>
          </a:p>
          <a:p>
            <a:pPr defTabSz="914400">
              <a:spcBef>
                <a:spcPts val="0"/>
              </a:spcBef>
              <a:buClrTx/>
              <a:buSzTx/>
            </a:pPr>
            <a:r>
              <a:rPr lang="pl-PL" altLang="pl-PL" sz="1800" b="1" dirty="0" smtClean="0">
                <a:solidFill>
                  <a:srgbClr val="C00000"/>
                </a:solidFill>
                <a:cs typeface="Arial" panose="020B0604020202020204" pitchFamily="34" charset="0"/>
              </a:rPr>
              <a:t>o różnym prawdopodobieństwie wystąpienia </a:t>
            </a:r>
          </a:p>
          <a:p>
            <a:pPr defTabSz="914400">
              <a:spcBef>
                <a:spcPts val="0"/>
              </a:spcBef>
              <a:buClrTx/>
              <a:buSzTx/>
            </a:pPr>
            <a:r>
              <a:rPr lang="pl-PL" altLang="pl-PL" sz="1800" b="1" dirty="0" smtClean="0">
                <a:solidFill>
                  <a:srgbClr val="C00000"/>
                </a:solidFill>
                <a:cs typeface="Arial" panose="020B0604020202020204" pitchFamily="34" charset="0"/>
              </a:rPr>
              <a:t>i wadze</a:t>
            </a:r>
            <a:r>
              <a:rPr lang="pl-PL" altLang="pl-PL" sz="1800" b="1" dirty="0" smtClean="0">
                <a:solidFill>
                  <a:schemeClr val="tx1"/>
                </a:solidFill>
                <a:cs typeface="Arial" panose="020B0604020202020204" pitchFamily="34" charset="0"/>
              </a:rPr>
              <a:t>, </a:t>
            </a:r>
          </a:p>
          <a:p>
            <a:pPr defTabSz="914400">
              <a:spcBef>
                <a:spcPts val="0"/>
              </a:spcBef>
              <a:buClrTx/>
              <a:buSzTx/>
            </a:pPr>
            <a:r>
              <a:rPr lang="pl-PL" altLang="pl-PL" sz="1800" b="1" dirty="0" smtClean="0">
                <a:solidFill>
                  <a:schemeClr val="tx1"/>
                </a:solidFill>
                <a:cs typeface="Arial" panose="020B0604020202020204" pitchFamily="34" charset="0"/>
              </a:rPr>
              <a:t>administrator i podmiot przetwarzający wdrażają </a:t>
            </a:r>
          </a:p>
          <a:p>
            <a:pPr defTabSz="914400">
              <a:spcBef>
                <a:spcPts val="0"/>
              </a:spcBef>
              <a:buClrTx/>
              <a:buSzTx/>
            </a:pPr>
            <a:r>
              <a:rPr lang="pl-PL" altLang="pl-PL" sz="1800" b="1" dirty="0" smtClean="0">
                <a:solidFill>
                  <a:schemeClr val="tx1"/>
                </a:solidFill>
                <a:cs typeface="Arial" panose="020B0604020202020204" pitchFamily="34" charset="0"/>
              </a:rPr>
              <a:t>odpowiednie środki techniczne i organizacyjne</a:t>
            </a:r>
          </a:p>
          <a:p>
            <a:pPr defTabSz="914400">
              <a:spcBef>
                <a:spcPts val="0"/>
              </a:spcBef>
              <a:buClrTx/>
              <a:buSzTx/>
            </a:pPr>
            <a:endParaRPr lang="pl-PL" altLang="pl-PL" sz="1800" b="1" dirty="0">
              <a:solidFill>
                <a:schemeClr val="tx1"/>
              </a:solidFill>
              <a:cs typeface="Arial" panose="020B0604020202020204" pitchFamily="34" charset="0"/>
            </a:endParaRPr>
          </a:p>
          <a:p>
            <a:pPr marL="0" indent="0" defTabSz="914400">
              <a:spcBef>
                <a:spcPts val="0"/>
              </a:spcBef>
              <a:buClrTx/>
              <a:buSzTx/>
              <a:buNone/>
            </a:pPr>
            <a:r>
              <a:rPr lang="pl-PL" altLang="pl-PL" sz="1800" b="1" dirty="0" smtClean="0">
                <a:solidFill>
                  <a:schemeClr val="tx1"/>
                </a:solidFill>
                <a:cs typeface="Arial" panose="020B0604020202020204" pitchFamily="34" charset="0"/>
              </a:rPr>
              <a:t>w tym między innymi (…)</a:t>
            </a:r>
          </a:p>
        </p:txBody>
      </p:sp>
    </p:spTree>
    <p:extLst>
      <p:ext uri="{BB962C8B-B14F-4D97-AF65-F5344CB8AC3E}">
        <p14:creationId xmlns:p14="http://schemas.microsoft.com/office/powerpoint/2010/main" val="3297487924"/>
      </p:ext>
    </p:extLst>
  </p:cSld>
  <p:clrMapOvr>
    <a:masterClrMapping/>
  </p:clrMapOvr>
  <p:transition spd="slow" advTm="33378">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Prostokąt 6"/>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
        <p:nvSpPr>
          <p:cNvPr id="7" name="Prostokąt 11"/>
          <p:cNvSpPr>
            <a:spLocks/>
          </p:cNvSpPr>
          <p:nvPr/>
        </p:nvSpPr>
        <p:spPr bwMode="auto">
          <a:xfrm>
            <a:off x="611560" y="129007"/>
            <a:ext cx="792088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b="1" dirty="0" smtClean="0">
                <a:solidFill>
                  <a:schemeClr val="tx1"/>
                </a:solidFill>
                <a:latin typeface="Calibri" panose="020F0502020204030204" pitchFamily="34" charset="0"/>
              </a:rPr>
              <a:t>Ocena ryzyka</a:t>
            </a:r>
          </a:p>
          <a:p>
            <a:pPr>
              <a:spcBef>
                <a:spcPct val="0"/>
              </a:spcBef>
              <a:buClrTx/>
              <a:buSzTx/>
              <a:buNone/>
            </a:pPr>
            <a:r>
              <a:rPr lang="pl-PL" altLang="pl-PL" sz="2400" b="1" dirty="0" smtClean="0">
                <a:solidFill>
                  <a:srgbClr val="AE0F0A"/>
                </a:solidFill>
                <a:latin typeface="Calibri" panose="020F0502020204030204" pitchFamily="34" charset="0"/>
                <a:cs typeface="Calibri" panose="020F0502020204030204" pitchFamily="34" charset="0"/>
              </a:rPr>
              <a:t>3. Szacowanie ryzyka</a:t>
            </a:r>
          </a:p>
          <a:p>
            <a:pPr>
              <a:spcBef>
                <a:spcPct val="0"/>
              </a:spcBef>
              <a:buClrTx/>
              <a:buSzTx/>
              <a:buNone/>
            </a:pPr>
            <a:r>
              <a:rPr lang="pl-PL" altLang="pl-PL" sz="1800" b="1" dirty="0" smtClean="0">
                <a:solidFill>
                  <a:schemeClr val="tx1"/>
                </a:solidFill>
                <a:latin typeface="Calibri" panose="020F0502020204030204" pitchFamily="34" charset="0"/>
                <a:cs typeface="Calibri" panose="020F0502020204030204" pitchFamily="34" charset="0"/>
              </a:rPr>
              <a:t>3.4. Szacowanie poziomu</a:t>
            </a:r>
          </a:p>
        </p:txBody>
      </p:sp>
      <p:pic>
        <p:nvPicPr>
          <p:cNvPr id="2" name="Obraz 1"/>
          <p:cNvPicPr>
            <a:picLocks noChangeAspect="1"/>
          </p:cNvPicPr>
          <p:nvPr/>
        </p:nvPicPr>
        <p:blipFill>
          <a:blip r:embed="rId3"/>
          <a:stretch>
            <a:fillRect/>
          </a:stretch>
        </p:blipFill>
        <p:spPr>
          <a:xfrm>
            <a:off x="1259632" y="1412776"/>
            <a:ext cx="6768752" cy="4753997"/>
          </a:xfrm>
          <a:prstGeom prst="rect">
            <a:avLst/>
          </a:prstGeom>
        </p:spPr>
      </p:pic>
    </p:spTree>
    <p:extLst>
      <p:ext uri="{BB962C8B-B14F-4D97-AF65-F5344CB8AC3E}">
        <p14:creationId xmlns:p14="http://schemas.microsoft.com/office/powerpoint/2010/main" val="2058344755"/>
      </p:ext>
    </p:extLst>
  </p:cSld>
  <p:clrMapOvr>
    <a:masterClrMapping/>
  </p:clrMapOvr>
  <p:transition spd="slow" advTm="33378">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Prostokąt 6"/>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
        <p:nvSpPr>
          <p:cNvPr id="7" name="Prostokąt 11"/>
          <p:cNvSpPr>
            <a:spLocks/>
          </p:cNvSpPr>
          <p:nvPr/>
        </p:nvSpPr>
        <p:spPr bwMode="auto">
          <a:xfrm>
            <a:off x="611560" y="129007"/>
            <a:ext cx="792088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b="1" dirty="0" smtClean="0">
                <a:solidFill>
                  <a:schemeClr val="tx1"/>
                </a:solidFill>
                <a:latin typeface="Calibri" panose="020F0502020204030204" pitchFamily="34" charset="0"/>
              </a:rPr>
              <a:t>Ocena ryzyka</a:t>
            </a:r>
          </a:p>
          <a:p>
            <a:pPr>
              <a:spcBef>
                <a:spcPct val="0"/>
              </a:spcBef>
              <a:buClrTx/>
              <a:buSzTx/>
              <a:buNone/>
            </a:pPr>
            <a:r>
              <a:rPr lang="pl-PL" altLang="pl-PL" sz="2400" b="1" dirty="0" smtClean="0">
                <a:solidFill>
                  <a:srgbClr val="AE0F0A"/>
                </a:solidFill>
                <a:latin typeface="Calibri" panose="020F0502020204030204" pitchFamily="34" charset="0"/>
                <a:cs typeface="Calibri" panose="020F0502020204030204" pitchFamily="34" charset="0"/>
              </a:rPr>
              <a:t>3. Szacowanie ryzyka</a:t>
            </a:r>
          </a:p>
          <a:p>
            <a:pPr>
              <a:spcBef>
                <a:spcPct val="0"/>
              </a:spcBef>
              <a:buClrTx/>
              <a:buSzTx/>
              <a:buNone/>
            </a:pPr>
            <a:r>
              <a:rPr lang="pl-PL" altLang="pl-PL" sz="1800" b="1" dirty="0" smtClean="0">
                <a:solidFill>
                  <a:schemeClr val="tx1"/>
                </a:solidFill>
                <a:latin typeface="Calibri" panose="020F0502020204030204" pitchFamily="34" charset="0"/>
                <a:cs typeface="Calibri" panose="020F0502020204030204" pitchFamily="34" charset="0"/>
              </a:rPr>
              <a:t>3.5. Określenie listy zidentyfikowanych </a:t>
            </a:r>
            <a:r>
              <a:rPr lang="pl-PL" altLang="pl-PL" sz="1800" b="1" dirty="0" err="1" smtClean="0">
                <a:solidFill>
                  <a:schemeClr val="tx1"/>
                </a:solidFill>
                <a:latin typeface="Calibri" panose="020F0502020204030204" pitchFamily="34" charset="0"/>
                <a:cs typeface="Calibri" panose="020F0502020204030204" pitchFamily="34" charset="0"/>
              </a:rPr>
              <a:t>ryzyk</a:t>
            </a:r>
            <a:endParaRPr lang="pl-PL" altLang="pl-PL" sz="1800" b="1" dirty="0" smtClean="0">
              <a:solidFill>
                <a:schemeClr val="tx1"/>
              </a:solidFill>
              <a:latin typeface="Calibri" panose="020F0502020204030204" pitchFamily="34" charset="0"/>
              <a:cs typeface="Calibri" panose="020F0502020204030204" pitchFamily="34" charset="0"/>
            </a:endParaRPr>
          </a:p>
        </p:txBody>
      </p:sp>
      <p:pic>
        <p:nvPicPr>
          <p:cNvPr id="3" name="Obraz 2"/>
          <p:cNvPicPr>
            <a:picLocks noChangeAspect="1"/>
          </p:cNvPicPr>
          <p:nvPr/>
        </p:nvPicPr>
        <p:blipFill>
          <a:blip r:embed="rId3"/>
          <a:stretch>
            <a:fillRect/>
          </a:stretch>
        </p:blipFill>
        <p:spPr>
          <a:xfrm>
            <a:off x="241139" y="2276872"/>
            <a:ext cx="8661722" cy="2542207"/>
          </a:xfrm>
          <a:prstGeom prst="rect">
            <a:avLst/>
          </a:prstGeom>
        </p:spPr>
      </p:pic>
    </p:spTree>
    <p:extLst>
      <p:ext uri="{BB962C8B-B14F-4D97-AF65-F5344CB8AC3E}">
        <p14:creationId xmlns:p14="http://schemas.microsoft.com/office/powerpoint/2010/main" val="3198322797"/>
      </p:ext>
    </p:extLst>
  </p:cSld>
  <p:clrMapOvr>
    <a:masterClrMapping/>
  </p:clrMapOvr>
  <p:transition spd="slow" advTm="33378">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Prostokąt 6"/>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
        <p:nvSpPr>
          <p:cNvPr id="7" name="Prostokąt 11"/>
          <p:cNvSpPr>
            <a:spLocks/>
          </p:cNvSpPr>
          <p:nvPr/>
        </p:nvSpPr>
        <p:spPr bwMode="auto">
          <a:xfrm>
            <a:off x="611560" y="129007"/>
            <a:ext cx="79208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b="1" dirty="0" smtClean="0">
                <a:solidFill>
                  <a:schemeClr val="tx1"/>
                </a:solidFill>
                <a:latin typeface="Calibri" panose="020F0502020204030204" pitchFamily="34" charset="0"/>
              </a:rPr>
              <a:t>Ocena ryzyka</a:t>
            </a:r>
          </a:p>
          <a:p>
            <a:pPr>
              <a:spcBef>
                <a:spcPct val="0"/>
              </a:spcBef>
              <a:buClrTx/>
              <a:buSzTx/>
              <a:buNone/>
            </a:pPr>
            <a:r>
              <a:rPr lang="pl-PL" altLang="pl-PL" sz="2400" b="1" dirty="0">
                <a:solidFill>
                  <a:srgbClr val="AE0F0A"/>
                </a:solidFill>
                <a:latin typeface="Calibri" panose="020F0502020204030204" pitchFamily="34" charset="0"/>
                <a:cs typeface="Calibri" panose="020F0502020204030204" pitchFamily="34" charset="0"/>
              </a:rPr>
              <a:t>4</a:t>
            </a:r>
            <a:r>
              <a:rPr lang="pl-PL" altLang="pl-PL" sz="2400" b="1" dirty="0" smtClean="0">
                <a:solidFill>
                  <a:srgbClr val="AE0F0A"/>
                </a:solidFill>
                <a:latin typeface="Calibri" panose="020F0502020204030204" pitchFamily="34" charset="0"/>
                <a:cs typeface="Calibri" panose="020F0502020204030204" pitchFamily="34" charset="0"/>
              </a:rPr>
              <a:t>. Postępowanie z ryzykiem - decyzja</a:t>
            </a:r>
          </a:p>
        </p:txBody>
      </p:sp>
      <p:pic>
        <p:nvPicPr>
          <p:cNvPr id="2" name="Obraz 1"/>
          <p:cNvPicPr>
            <a:picLocks noChangeAspect="1"/>
          </p:cNvPicPr>
          <p:nvPr/>
        </p:nvPicPr>
        <p:blipFill>
          <a:blip r:embed="rId3"/>
          <a:stretch>
            <a:fillRect/>
          </a:stretch>
        </p:blipFill>
        <p:spPr>
          <a:xfrm>
            <a:off x="1319212" y="1619250"/>
            <a:ext cx="6505575" cy="3619500"/>
          </a:xfrm>
          <a:prstGeom prst="rect">
            <a:avLst/>
          </a:prstGeom>
        </p:spPr>
      </p:pic>
    </p:spTree>
    <p:extLst>
      <p:ext uri="{BB962C8B-B14F-4D97-AF65-F5344CB8AC3E}">
        <p14:creationId xmlns:p14="http://schemas.microsoft.com/office/powerpoint/2010/main" val="3613677137"/>
      </p:ext>
    </p:extLst>
  </p:cSld>
  <p:clrMapOvr>
    <a:masterClrMapping/>
  </p:clrMapOvr>
  <p:transition spd="slow" advTm="33378">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Prostokąt 5"/>
          <p:cNvSpPr>
            <a:spLocks/>
          </p:cNvSpPr>
          <p:nvPr/>
        </p:nvSpPr>
        <p:spPr bwMode="auto">
          <a:xfrm>
            <a:off x="529395" y="1623229"/>
            <a:ext cx="808521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lgn="ctr">
              <a:spcBef>
                <a:spcPct val="0"/>
              </a:spcBef>
              <a:buClrTx/>
              <a:buSzTx/>
              <a:buFontTx/>
              <a:buNone/>
            </a:pPr>
            <a:r>
              <a:rPr lang="pl-PL" altLang="pl-PL" sz="3600" b="1" dirty="0" smtClean="0">
                <a:solidFill>
                  <a:schemeClr val="tx1"/>
                </a:solidFill>
                <a:latin typeface="Calibri" panose="020F0502020204030204" pitchFamily="34" charset="0"/>
              </a:rPr>
              <a:t>Ocena skutków dla </a:t>
            </a:r>
          </a:p>
          <a:p>
            <a:pPr algn="ctr">
              <a:spcBef>
                <a:spcPct val="0"/>
              </a:spcBef>
              <a:buClrTx/>
              <a:buSzTx/>
              <a:buFontTx/>
              <a:buNone/>
            </a:pPr>
            <a:r>
              <a:rPr lang="pl-PL" altLang="pl-PL" sz="3600" b="1" dirty="0">
                <a:solidFill>
                  <a:schemeClr val="tx1"/>
                </a:solidFill>
                <a:latin typeface="Calibri" panose="020F0502020204030204" pitchFamily="34" charset="0"/>
              </a:rPr>
              <a:t>o</a:t>
            </a:r>
            <a:r>
              <a:rPr lang="pl-PL" altLang="pl-PL" sz="3600" b="1" dirty="0" smtClean="0">
                <a:solidFill>
                  <a:schemeClr val="tx1"/>
                </a:solidFill>
                <a:latin typeface="Calibri" panose="020F0502020204030204" pitchFamily="34" charset="0"/>
              </a:rPr>
              <a:t>chrony danych</a:t>
            </a:r>
          </a:p>
          <a:p>
            <a:pPr algn="ctr">
              <a:spcBef>
                <a:spcPct val="0"/>
              </a:spcBef>
              <a:buClrTx/>
              <a:buSzTx/>
              <a:buFontTx/>
              <a:buNone/>
            </a:pPr>
            <a:endParaRPr lang="pl-PL" altLang="pl-PL" sz="3600" b="1" dirty="0">
              <a:solidFill>
                <a:schemeClr val="tx1"/>
              </a:solidFill>
              <a:latin typeface="Calibri" panose="020F0502020204030204" pitchFamily="34" charset="0"/>
            </a:endParaRPr>
          </a:p>
          <a:p>
            <a:pPr algn="ctr">
              <a:spcBef>
                <a:spcPct val="0"/>
              </a:spcBef>
              <a:buClrTx/>
              <a:buSzTx/>
              <a:buFontTx/>
              <a:buNone/>
            </a:pPr>
            <a:endParaRPr lang="pl-PL" altLang="pl-PL" sz="3600" b="1" dirty="0" smtClean="0">
              <a:solidFill>
                <a:schemeClr val="tx1"/>
              </a:solidFill>
              <a:latin typeface="Calibri" panose="020F0502020204030204" pitchFamily="34" charset="0"/>
            </a:endParaRPr>
          </a:p>
          <a:p>
            <a:pPr algn="ctr">
              <a:spcBef>
                <a:spcPct val="0"/>
              </a:spcBef>
              <a:buClrTx/>
              <a:buSzTx/>
              <a:buFontTx/>
              <a:buNone/>
            </a:pPr>
            <a:r>
              <a:rPr lang="pl-PL" altLang="pl-PL" sz="3600" b="1" dirty="0" smtClean="0">
                <a:solidFill>
                  <a:schemeClr val="tx1"/>
                </a:solidFill>
                <a:latin typeface="Calibri" panose="020F0502020204030204" pitchFamily="34" charset="0"/>
              </a:rPr>
              <a:t>…to proces budowania </a:t>
            </a:r>
          </a:p>
          <a:p>
            <a:pPr algn="ctr">
              <a:spcBef>
                <a:spcPct val="0"/>
              </a:spcBef>
              <a:buClrTx/>
              <a:buSzTx/>
              <a:buFontTx/>
              <a:buNone/>
            </a:pPr>
            <a:r>
              <a:rPr lang="pl-PL" altLang="pl-PL" sz="3600" b="1" dirty="0" smtClean="0">
                <a:solidFill>
                  <a:schemeClr val="tx1"/>
                </a:solidFill>
                <a:latin typeface="Calibri" panose="020F0502020204030204" pitchFamily="34" charset="0"/>
              </a:rPr>
              <a:t>i wykazywania zgodności</a:t>
            </a:r>
          </a:p>
        </p:txBody>
      </p:sp>
      <p:sp>
        <p:nvSpPr>
          <p:cNvPr id="8197" name="Prostokąt 6"/>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Tree>
    <p:extLst>
      <p:ext uri="{BB962C8B-B14F-4D97-AF65-F5344CB8AC3E}">
        <p14:creationId xmlns:p14="http://schemas.microsoft.com/office/powerpoint/2010/main" val="1435642411"/>
      </p:ext>
    </p:extLst>
  </p:cSld>
  <p:clrMapOvr>
    <a:masterClrMapping/>
  </p:clrMapOvr>
  <p:transition spd="slow" advTm="33378">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ole tekstowe 8"/>
          <p:cNvSpPr txBox="1">
            <a:spLocks noChangeArrowheads="1"/>
          </p:cNvSpPr>
          <p:nvPr/>
        </p:nvSpPr>
        <p:spPr bwMode="auto">
          <a:xfrm>
            <a:off x="649548" y="1844824"/>
            <a:ext cx="781088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marL="0" indent="0" defTabSz="914400">
              <a:spcBef>
                <a:spcPct val="50000"/>
              </a:spcBef>
              <a:buClrTx/>
              <a:buSzTx/>
              <a:buNone/>
            </a:pPr>
            <a:r>
              <a:rPr lang="pl-PL" altLang="pl-PL" sz="2400" dirty="0" smtClean="0">
                <a:solidFill>
                  <a:schemeClr val="tx1"/>
                </a:solidFill>
                <a:cs typeface="Arial" panose="020B0604020202020204" pitchFamily="34" charset="0"/>
              </a:rPr>
              <a:t>DPIA jest procesem mającym opisać przetwarzanie, ocenić niezbędność i proporcjonalność przetwarzania oraz pomóc w zarządzaniu wynikającym z przetwarzania danych osobowych ryzykiem naruszenia praw lub wolności osób fizycznych poprzez ocenę ryzyka i ustalenie środków mających mu zaradzić.</a:t>
            </a:r>
          </a:p>
          <a:p>
            <a:pPr marL="0" indent="0" defTabSz="914400">
              <a:spcBef>
                <a:spcPct val="50000"/>
              </a:spcBef>
              <a:buClrTx/>
              <a:buSzTx/>
              <a:buNone/>
            </a:pPr>
            <a:endParaRPr lang="pl-PL" altLang="pl-PL" sz="2400" dirty="0">
              <a:solidFill>
                <a:schemeClr val="tx1"/>
              </a:solidFill>
              <a:cs typeface="Arial" panose="020B0604020202020204" pitchFamily="34" charset="0"/>
            </a:endParaRPr>
          </a:p>
          <a:p>
            <a:pPr marL="0" indent="0" defTabSz="914400">
              <a:spcBef>
                <a:spcPct val="50000"/>
              </a:spcBef>
              <a:buClrTx/>
              <a:buSzTx/>
              <a:buNone/>
            </a:pPr>
            <a:r>
              <a:rPr lang="pl-PL" altLang="pl-PL" sz="2400" dirty="0" smtClean="0">
                <a:solidFill>
                  <a:schemeClr val="tx1"/>
                </a:solidFill>
                <a:cs typeface="Arial" panose="020B0604020202020204" pitchFamily="34" charset="0"/>
              </a:rPr>
              <a:t>Dokonanie oceny pozwala wykazać, że podjęto odpowiednie środki w celu zapewnienia przestrzegania przepisów RODO.</a:t>
            </a:r>
          </a:p>
        </p:txBody>
      </p:sp>
      <p:sp>
        <p:nvSpPr>
          <p:cNvPr id="8196" name="Prostokąt 5"/>
          <p:cNvSpPr>
            <a:spLocks/>
          </p:cNvSpPr>
          <p:nvPr/>
        </p:nvSpPr>
        <p:spPr bwMode="auto">
          <a:xfrm>
            <a:off x="642938" y="549275"/>
            <a:ext cx="69533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sz="2400" b="1" dirty="0" smtClean="0">
                <a:solidFill>
                  <a:srgbClr val="AE0F0A"/>
                </a:solidFill>
                <a:latin typeface="+mn-lt"/>
              </a:rPr>
              <a:t>Ocena skutków dla ochrony danych</a:t>
            </a:r>
            <a:endParaRPr lang="pl-PL" altLang="pl-PL" sz="2400" b="1" dirty="0">
              <a:solidFill>
                <a:srgbClr val="AE0F0A"/>
              </a:solidFill>
              <a:latin typeface="+mn-lt"/>
            </a:endParaRPr>
          </a:p>
        </p:txBody>
      </p:sp>
      <p:sp>
        <p:nvSpPr>
          <p:cNvPr id="8197" name="Prostokąt 6"/>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
        <p:nvSpPr>
          <p:cNvPr id="2" name="pole tekstowe 1"/>
          <p:cNvSpPr txBox="1"/>
          <p:nvPr/>
        </p:nvSpPr>
        <p:spPr>
          <a:xfrm>
            <a:off x="649548" y="1124744"/>
            <a:ext cx="6946788" cy="369332"/>
          </a:xfrm>
          <a:prstGeom prst="rect">
            <a:avLst/>
          </a:prstGeom>
          <a:noFill/>
        </p:spPr>
        <p:txBody>
          <a:bodyPr wrap="square" rtlCol="0">
            <a:spAutoFit/>
          </a:bodyPr>
          <a:lstStyle/>
          <a:p>
            <a:r>
              <a:rPr lang="pl-PL" b="1" dirty="0" smtClean="0">
                <a:solidFill>
                  <a:schemeClr val="tx1"/>
                </a:solidFill>
              </a:rPr>
              <a:t>Opinia GR art 29 – DPIA jako ważne narzędzie rozliczalności</a:t>
            </a:r>
            <a:endParaRPr lang="pl-PL" b="1" dirty="0">
              <a:solidFill>
                <a:schemeClr val="tx1"/>
              </a:solidFill>
            </a:endParaRPr>
          </a:p>
        </p:txBody>
      </p:sp>
    </p:spTree>
    <p:extLst>
      <p:ext uri="{BB962C8B-B14F-4D97-AF65-F5344CB8AC3E}">
        <p14:creationId xmlns:p14="http://schemas.microsoft.com/office/powerpoint/2010/main" val="1342208157"/>
      </p:ext>
    </p:extLst>
  </p:cSld>
  <p:clrMapOvr>
    <a:masterClrMapping/>
  </p:clrMapOvr>
  <p:transition spd="slow" advTm="33378">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ole tekstowe 8"/>
          <p:cNvSpPr txBox="1">
            <a:spLocks noChangeArrowheads="1"/>
          </p:cNvSpPr>
          <p:nvPr/>
        </p:nvSpPr>
        <p:spPr bwMode="auto">
          <a:xfrm>
            <a:off x="649548" y="1844824"/>
            <a:ext cx="781088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marL="457200" indent="-457200" defTabSz="914400">
              <a:spcBef>
                <a:spcPct val="50000"/>
              </a:spcBef>
              <a:buClrTx/>
              <a:buSzTx/>
              <a:buAutoNum type="arabicPeriod"/>
            </a:pPr>
            <a:r>
              <a:rPr lang="pl-PL" altLang="pl-PL" sz="2400" dirty="0" smtClean="0">
                <a:solidFill>
                  <a:schemeClr val="tx1"/>
                </a:solidFill>
                <a:cs typeface="Arial" panose="020B0604020202020204" pitchFamily="34" charset="0"/>
              </a:rPr>
              <a:t>DPIA dotyczy </a:t>
            </a:r>
            <a:r>
              <a:rPr lang="pl-PL" altLang="pl-PL" sz="2400" b="1" dirty="0" smtClean="0">
                <a:solidFill>
                  <a:schemeClr val="tx1"/>
                </a:solidFill>
                <a:cs typeface="Arial" panose="020B0604020202020204" pitchFamily="34" charset="0"/>
              </a:rPr>
              <a:t>planowanych </a:t>
            </a:r>
            <a:r>
              <a:rPr lang="pl-PL" altLang="pl-PL" sz="2400" dirty="0" smtClean="0">
                <a:solidFill>
                  <a:schemeClr val="tx1"/>
                </a:solidFill>
                <a:cs typeface="Arial" panose="020B0604020202020204" pitchFamily="34" charset="0"/>
              </a:rPr>
              <a:t>operacji przetwarzania (np. nowa usługa, rozpoczęcie działalności)</a:t>
            </a:r>
          </a:p>
          <a:p>
            <a:pPr marL="457200" indent="-457200" defTabSz="914400">
              <a:spcBef>
                <a:spcPct val="50000"/>
              </a:spcBef>
              <a:buClrTx/>
              <a:buSzTx/>
              <a:buAutoNum type="arabicPeriod"/>
            </a:pPr>
            <a:r>
              <a:rPr lang="pl-PL" altLang="pl-PL" sz="2400" dirty="0" smtClean="0">
                <a:solidFill>
                  <a:schemeClr val="tx1"/>
                </a:solidFill>
                <a:cs typeface="Arial" panose="020B0604020202020204" pitchFamily="34" charset="0"/>
              </a:rPr>
              <a:t>Należy rozważyć czy przeprowadzić DPIA w przypadku wykorzystania nowych technologii</a:t>
            </a:r>
          </a:p>
          <a:p>
            <a:pPr marL="457200" indent="-457200" defTabSz="914400">
              <a:spcBef>
                <a:spcPct val="50000"/>
              </a:spcBef>
              <a:buClrTx/>
              <a:buSzTx/>
              <a:buAutoNum type="arabicPeriod"/>
            </a:pPr>
            <a:r>
              <a:rPr lang="pl-PL" altLang="pl-PL" sz="2400" dirty="0" smtClean="0">
                <a:solidFill>
                  <a:schemeClr val="tx1"/>
                </a:solidFill>
                <a:cs typeface="Arial" panose="020B0604020202020204" pitchFamily="34" charset="0"/>
              </a:rPr>
              <a:t>Należy wziąć pod uwagę: charakter, zakres, kontekst i cele przetwarzania a to z kolei pozwoli ustalić </a:t>
            </a:r>
            <a:r>
              <a:rPr lang="pl-PL" altLang="pl-PL" sz="2400" b="1" dirty="0" smtClean="0">
                <a:solidFill>
                  <a:schemeClr val="tx1"/>
                </a:solidFill>
                <a:cs typeface="Arial" panose="020B0604020202020204" pitchFamily="34" charset="0"/>
              </a:rPr>
              <a:t>czy dane przetwarzanie będzie </a:t>
            </a:r>
            <a:r>
              <a:rPr lang="pl-PL" altLang="pl-PL" sz="2400" b="1" dirty="0" smtClean="0">
                <a:solidFill>
                  <a:srgbClr val="AE0F0A"/>
                </a:solidFill>
                <a:cs typeface="Arial" panose="020B0604020202020204" pitchFamily="34" charset="0"/>
              </a:rPr>
              <a:t>wysoce ryzykowne </a:t>
            </a:r>
            <a:r>
              <a:rPr lang="pl-PL" altLang="pl-PL" sz="2400" b="1" dirty="0" smtClean="0">
                <a:solidFill>
                  <a:schemeClr val="tx1"/>
                </a:solidFill>
                <a:cs typeface="Arial" panose="020B0604020202020204" pitchFamily="34" charset="0"/>
              </a:rPr>
              <a:t>dla praw lub wolności osób fizycznych.</a:t>
            </a:r>
          </a:p>
        </p:txBody>
      </p:sp>
      <p:sp>
        <p:nvSpPr>
          <p:cNvPr id="8196" name="Prostokąt 5"/>
          <p:cNvSpPr>
            <a:spLocks/>
          </p:cNvSpPr>
          <p:nvPr/>
        </p:nvSpPr>
        <p:spPr bwMode="auto">
          <a:xfrm>
            <a:off x="642938" y="549275"/>
            <a:ext cx="69533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sz="2400" b="1" dirty="0" smtClean="0">
                <a:solidFill>
                  <a:srgbClr val="AE0F0A"/>
                </a:solidFill>
                <a:latin typeface="Calibri" panose="020F0502020204030204" pitchFamily="34" charset="0"/>
              </a:rPr>
              <a:t>Ocena skutków dla ochrony danych</a:t>
            </a:r>
            <a:endParaRPr lang="pl-PL" altLang="pl-PL" sz="2400" b="1" dirty="0">
              <a:solidFill>
                <a:srgbClr val="AE0F0A"/>
              </a:solidFill>
              <a:latin typeface="Calibri" panose="020F0502020204030204" pitchFamily="34" charset="0"/>
            </a:endParaRPr>
          </a:p>
        </p:txBody>
      </p:sp>
      <p:sp>
        <p:nvSpPr>
          <p:cNvPr id="8197" name="Prostokąt 6"/>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
        <p:nvSpPr>
          <p:cNvPr id="2" name="pole tekstowe 1"/>
          <p:cNvSpPr txBox="1"/>
          <p:nvPr/>
        </p:nvSpPr>
        <p:spPr>
          <a:xfrm>
            <a:off x="649548" y="1124744"/>
            <a:ext cx="6946788" cy="369332"/>
          </a:xfrm>
          <a:prstGeom prst="rect">
            <a:avLst/>
          </a:prstGeom>
          <a:noFill/>
        </p:spPr>
        <p:txBody>
          <a:bodyPr wrap="square" rtlCol="0">
            <a:spAutoFit/>
          </a:bodyPr>
          <a:lstStyle/>
          <a:p>
            <a:r>
              <a:rPr lang="pl-PL" b="1" dirty="0" smtClean="0">
                <a:solidFill>
                  <a:schemeClr val="tx1"/>
                </a:solidFill>
              </a:rPr>
              <a:t>Art. 35 ust 1</a:t>
            </a:r>
            <a:endParaRPr lang="pl-PL" b="1" dirty="0">
              <a:solidFill>
                <a:schemeClr val="tx1"/>
              </a:solidFill>
            </a:endParaRPr>
          </a:p>
        </p:txBody>
      </p:sp>
    </p:spTree>
    <p:extLst>
      <p:ext uri="{BB962C8B-B14F-4D97-AF65-F5344CB8AC3E}">
        <p14:creationId xmlns:p14="http://schemas.microsoft.com/office/powerpoint/2010/main" val="1474800239"/>
      </p:ext>
    </p:extLst>
  </p:cSld>
  <p:clrMapOvr>
    <a:masterClrMapping/>
  </p:clrMapOvr>
  <p:transition spd="slow" advTm="33378">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28"/>
          <p:cNvSpPr txBox="1">
            <a:spLocks noChangeArrowheads="1"/>
          </p:cNvSpPr>
          <p:nvPr/>
        </p:nvSpPr>
        <p:spPr bwMode="auto">
          <a:xfrm>
            <a:off x="3571875" y="519113"/>
            <a:ext cx="5588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Font typeface="Times New Roman" panose="02020603050405020304" pitchFamily="18" charset="0"/>
              <a:buNone/>
            </a:pPr>
            <a:endParaRPr lang="ru-RU" altLang="pl-PL" sz="2400">
              <a:solidFill>
                <a:srgbClr val="FF9933"/>
              </a:solidFill>
              <a:latin typeface="Times New Roman" panose="02020603050405020304" pitchFamily="18" charset="0"/>
            </a:endParaRPr>
          </a:p>
        </p:txBody>
      </p:sp>
      <p:sp>
        <p:nvSpPr>
          <p:cNvPr id="75781" name="Prostokąt 36"/>
          <p:cNvSpPr>
            <a:spLocks/>
          </p:cNvSpPr>
          <p:nvPr/>
        </p:nvSpPr>
        <p:spPr bwMode="auto">
          <a:xfrm>
            <a:off x="684213" y="164118"/>
            <a:ext cx="61610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sz="2400" b="1" dirty="0" smtClean="0">
                <a:solidFill>
                  <a:srgbClr val="AE0F0A"/>
                </a:solidFill>
                <a:latin typeface="+mn-lt"/>
              </a:rPr>
              <a:t>Kryteria zawarte </a:t>
            </a:r>
            <a:r>
              <a:rPr lang="pl-PL" altLang="pl-PL" sz="2400" b="1" dirty="0">
                <a:solidFill>
                  <a:srgbClr val="AE0F0A"/>
                </a:solidFill>
                <a:latin typeface="+mn-lt"/>
              </a:rPr>
              <a:t>w opinii Grupy Roboczej Art. 29</a:t>
            </a:r>
          </a:p>
        </p:txBody>
      </p:sp>
      <p:sp>
        <p:nvSpPr>
          <p:cNvPr id="75782" name="Prostokąt 37"/>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
        <p:nvSpPr>
          <p:cNvPr id="75783" name="Text Box 5"/>
          <p:cNvSpPr txBox="1">
            <a:spLocks noChangeArrowheads="1"/>
          </p:cNvSpPr>
          <p:nvPr/>
        </p:nvSpPr>
        <p:spPr bwMode="auto">
          <a:xfrm>
            <a:off x="684213" y="5805488"/>
            <a:ext cx="80645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50000"/>
              </a:spcBef>
              <a:buFont typeface="Times New Roman" panose="02020603050405020304" pitchFamily="18" charset="0"/>
              <a:buNone/>
            </a:pPr>
            <a:endParaRPr lang="ru-RU" altLang="pl-PL" sz="2400" b="1">
              <a:solidFill>
                <a:srgbClr val="FF9933"/>
              </a:solidFill>
              <a:latin typeface="Times New Roman" panose="02020603050405020304" pitchFamily="18" charset="0"/>
            </a:endParaRPr>
          </a:p>
        </p:txBody>
      </p:sp>
      <p:sp>
        <p:nvSpPr>
          <p:cNvPr id="75784" name="Text Box 6"/>
          <p:cNvSpPr txBox="1">
            <a:spLocks noChangeArrowheads="1"/>
          </p:cNvSpPr>
          <p:nvPr/>
        </p:nvSpPr>
        <p:spPr bwMode="auto">
          <a:xfrm>
            <a:off x="323850" y="2781300"/>
            <a:ext cx="84963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50000"/>
              </a:spcBef>
              <a:buFont typeface="Times New Roman" panose="02020603050405020304" pitchFamily="18" charset="0"/>
              <a:buNone/>
            </a:pPr>
            <a:endParaRPr lang="ru-RU" altLang="pl-PL" sz="2400" b="1">
              <a:solidFill>
                <a:srgbClr val="FF9933"/>
              </a:solidFill>
              <a:latin typeface="Times New Roman" panose="02020603050405020304" pitchFamily="18" charset="0"/>
            </a:endParaRPr>
          </a:p>
        </p:txBody>
      </p:sp>
      <p:pic>
        <p:nvPicPr>
          <p:cNvPr id="7578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3395663"/>
            <a:ext cx="7715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6" name="Text Box 8"/>
          <p:cNvSpPr txBox="1">
            <a:spLocks noChangeArrowheads="1"/>
          </p:cNvSpPr>
          <p:nvPr/>
        </p:nvSpPr>
        <p:spPr bwMode="auto">
          <a:xfrm>
            <a:off x="468313" y="2420938"/>
            <a:ext cx="69850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50000"/>
              </a:spcBef>
              <a:buFont typeface="Times New Roman" panose="02020603050405020304" pitchFamily="18" charset="0"/>
              <a:buNone/>
            </a:pPr>
            <a:endParaRPr lang="ru-RU" altLang="pl-PL" sz="2400" b="1">
              <a:solidFill>
                <a:srgbClr val="FF9933"/>
              </a:solidFill>
              <a:latin typeface="Times New Roman" panose="02020603050405020304" pitchFamily="18" charset="0"/>
            </a:endParaRPr>
          </a:p>
        </p:txBody>
      </p:sp>
      <p:pic>
        <p:nvPicPr>
          <p:cNvPr id="7578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3395663"/>
            <a:ext cx="7715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8" name="Text Box 10"/>
          <p:cNvSpPr txBox="1">
            <a:spLocks noChangeArrowheads="1"/>
          </p:cNvSpPr>
          <p:nvPr/>
        </p:nvSpPr>
        <p:spPr bwMode="auto">
          <a:xfrm>
            <a:off x="684213" y="2852738"/>
            <a:ext cx="72009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50000"/>
              </a:spcBef>
              <a:buFont typeface="Times New Roman" panose="02020603050405020304" pitchFamily="18" charset="0"/>
              <a:buNone/>
            </a:pPr>
            <a:endParaRPr lang="ru-RU" altLang="pl-PL" sz="2400" b="1">
              <a:solidFill>
                <a:schemeClr val="tx1"/>
              </a:solidFill>
              <a:latin typeface="Times New Roman" panose="02020603050405020304" pitchFamily="18" charset="0"/>
            </a:endParaRPr>
          </a:p>
        </p:txBody>
      </p:sp>
      <p:pic>
        <p:nvPicPr>
          <p:cNvPr id="7578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3395663"/>
            <a:ext cx="7715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90" name="Text Box 23"/>
          <p:cNvSpPr txBox="1">
            <a:spLocks noChangeArrowheads="1"/>
          </p:cNvSpPr>
          <p:nvPr/>
        </p:nvSpPr>
        <p:spPr bwMode="auto">
          <a:xfrm>
            <a:off x="1412875" y="5919788"/>
            <a:ext cx="5588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Font typeface="Times New Roman" panose="02020603050405020304" pitchFamily="18" charset="0"/>
              <a:buNone/>
            </a:pPr>
            <a:endParaRPr lang="ru-RU" altLang="pl-PL" sz="2400" b="1">
              <a:solidFill>
                <a:srgbClr val="FF9933"/>
              </a:solidFill>
              <a:latin typeface="Times New Roman" panose="02020603050405020304" pitchFamily="18" charset="0"/>
            </a:endParaRPr>
          </a:p>
        </p:txBody>
      </p:sp>
      <p:sp>
        <p:nvSpPr>
          <p:cNvPr id="63504" name="Text Box 17"/>
          <p:cNvSpPr txBox="1">
            <a:spLocks noChangeArrowheads="1"/>
          </p:cNvSpPr>
          <p:nvPr/>
        </p:nvSpPr>
        <p:spPr bwMode="auto">
          <a:xfrm>
            <a:off x="468313" y="1356088"/>
            <a:ext cx="8353425" cy="421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46800" rIns="90000" bIns="0" anchor="b">
            <a:spAutoFit/>
          </a:bodyPr>
          <a:lstStyle>
            <a:lvl1pPr marL="381000" indent="-381000">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Aft>
                <a:spcPts val="600"/>
              </a:spcAft>
              <a:buClr>
                <a:srgbClr val="AE0F0A"/>
              </a:buClr>
            </a:pPr>
            <a:r>
              <a:rPr lang="pl-PL" sz="1800" dirty="0" smtClean="0">
                <a:solidFill>
                  <a:schemeClr val="tx1"/>
                </a:solidFill>
              </a:rPr>
              <a:t>Swoboda w wyborze metodyki przeprowadzenia oceny.</a:t>
            </a:r>
          </a:p>
          <a:p>
            <a:pPr>
              <a:spcAft>
                <a:spcPts val="600"/>
              </a:spcAft>
              <a:buClr>
                <a:srgbClr val="AE0F0A"/>
              </a:buClr>
            </a:pPr>
            <a:r>
              <a:rPr lang="pl-PL" sz="1800" dirty="0" smtClean="0">
                <a:solidFill>
                  <a:schemeClr val="tx1"/>
                </a:solidFill>
              </a:rPr>
              <a:t>Metodyka ta powinna być zgodna z </a:t>
            </a:r>
            <a:r>
              <a:rPr lang="pl-PL" sz="1800" b="1" dirty="0" smtClean="0">
                <a:solidFill>
                  <a:schemeClr val="tx1"/>
                </a:solidFill>
              </a:rPr>
              <a:t>kryteriami określonymi w załączniku nr 2 do Wytycznych GR Art. 29 dotyczących oceny skutków dla ochrony danych oraz pomagających ustalić, czy przetwarzanie „może powodować wysokie ryzyko” do celów rozporządzenia 2016/679. (</a:t>
            </a:r>
            <a:r>
              <a:rPr lang="pl-PL" sz="1800" b="1" dirty="0" smtClean="0">
                <a:solidFill>
                  <a:schemeClr val="tx1"/>
                </a:solidFill>
                <a:hlinkClick r:id="rId4"/>
              </a:rPr>
              <a:t>WP 248</a:t>
            </a:r>
            <a:r>
              <a:rPr lang="pl-PL" sz="1800" b="1" dirty="0" smtClean="0">
                <a:solidFill>
                  <a:schemeClr val="tx1"/>
                </a:solidFill>
              </a:rPr>
              <a:t>). </a:t>
            </a:r>
          </a:p>
          <a:p>
            <a:pPr>
              <a:spcAft>
                <a:spcPts val="600"/>
              </a:spcAft>
              <a:buClr>
                <a:srgbClr val="AE0F0A"/>
              </a:buClr>
            </a:pPr>
            <a:r>
              <a:rPr lang="pl-PL" sz="1800" dirty="0" smtClean="0">
                <a:solidFill>
                  <a:schemeClr val="tx1"/>
                </a:solidFill>
              </a:rPr>
              <a:t>Kryteria można wykorzystać do wykazania, że konkretna metodyka oceny skutków dla ochrony danych spełnia standardy przewidziane w RODO.</a:t>
            </a:r>
          </a:p>
          <a:p>
            <a:pPr>
              <a:spcAft>
                <a:spcPts val="600"/>
              </a:spcAft>
              <a:buClr>
                <a:srgbClr val="AE0F0A"/>
              </a:buClr>
            </a:pPr>
            <a:r>
              <a:rPr lang="pl-PL" sz="1800" dirty="0" smtClean="0">
                <a:solidFill>
                  <a:schemeClr val="tx1"/>
                </a:solidFill>
              </a:rPr>
              <a:t>Pomocne informacje w poradniku GIODO: </a:t>
            </a:r>
            <a:r>
              <a:rPr lang="pl-PL" sz="1800" i="1" dirty="0" smtClean="0">
                <a:solidFill>
                  <a:schemeClr val="tx1"/>
                </a:solidFill>
                <a:hlinkClick r:id="rId5"/>
              </a:rPr>
              <a:t>Jak rozumieć i stosować podejście oparte na ryzyku?</a:t>
            </a:r>
            <a:r>
              <a:rPr lang="pl-PL" sz="1800" dirty="0" smtClean="0">
                <a:solidFill>
                  <a:schemeClr val="tx1"/>
                </a:solidFill>
              </a:rPr>
              <a:t>, </a:t>
            </a:r>
          </a:p>
          <a:p>
            <a:pPr>
              <a:spcAft>
                <a:spcPts val="600"/>
              </a:spcAft>
              <a:buClr>
                <a:srgbClr val="AE0F0A"/>
              </a:buClr>
            </a:pPr>
            <a:r>
              <a:rPr lang="pl-PL" sz="1800" dirty="0" smtClean="0">
                <a:solidFill>
                  <a:schemeClr val="tx1"/>
                </a:solidFill>
              </a:rPr>
              <a:t>Wskazana jest ścisła współpraca pomiędzy administratorem, inspektorem ochrony danych oraz podmiotem przetwarzającym na każdym z etapów dokonywania oceny skutków dla ochrony danych. </a:t>
            </a:r>
            <a:endParaRPr lang="pl-PL" sz="1800" dirty="0">
              <a:solidFill>
                <a:schemeClr val="tx1"/>
              </a:solidFill>
            </a:endParaRPr>
          </a:p>
        </p:txBody>
      </p:sp>
    </p:spTree>
    <p:extLst>
      <p:ext uri="{BB962C8B-B14F-4D97-AF65-F5344CB8AC3E}">
        <p14:creationId xmlns:p14="http://schemas.microsoft.com/office/powerpoint/2010/main" val="288086068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3504">
                                            <p:txEl>
                                              <p:pRg st="0" end="0"/>
                                            </p:txEl>
                                          </p:spTgt>
                                        </p:tgtEl>
                                        <p:attrNameLst>
                                          <p:attrName>style.visibility</p:attrName>
                                        </p:attrNameLst>
                                      </p:cBhvr>
                                      <p:to>
                                        <p:strVal val="visible"/>
                                      </p:to>
                                    </p:set>
                                    <p:animEffect transition="in" filter="fade">
                                      <p:cBhvr>
                                        <p:cTn id="7" dur="500"/>
                                        <p:tgtEl>
                                          <p:spTgt spid="635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504">
                                            <p:txEl>
                                              <p:pRg st="1" end="1"/>
                                            </p:txEl>
                                          </p:spTgt>
                                        </p:tgtEl>
                                        <p:attrNameLst>
                                          <p:attrName>style.visibility</p:attrName>
                                        </p:attrNameLst>
                                      </p:cBhvr>
                                      <p:to>
                                        <p:strVal val="visible"/>
                                      </p:to>
                                    </p:set>
                                    <p:animEffect transition="in" filter="fade">
                                      <p:cBhvr>
                                        <p:cTn id="12" dur="500"/>
                                        <p:tgtEl>
                                          <p:spTgt spid="635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504">
                                            <p:txEl>
                                              <p:pRg st="2" end="2"/>
                                            </p:txEl>
                                          </p:spTgt>
                                        </p:tgtEl>
                                        <p:attrNameLst>
                                          <p:attrName>style.visibility</p:attrName>
                                        </p:attrNameLst>
                                      </p:cBhvr>
                                      <p:to>
                                        <p:strVal val="visible"/>
                                      </p:to>
                                    </p:set>
                                    <p:animEffect transition="in" filter="fade">
                                      <p:cBhvr>
                                        <p:cTn id="17" dur="500"/>
                                        <p:tgtEl>
                                          <p:spTgt spid="635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3504">
                                            <p:txEl>
                                              <p:pRg st="3" end="3"/>
                                            </p:txEl>
                                          </p:spTgt>
                                        </p:tgtEl>
                                        <p:attrNameLst>
                                          <p:attrName>style.visibility</p:attrName>
                                        </p:attrNameLst>
                                      </p:cBhvr>
                                      <p:to>
                                        <p:strVal val="visible"/>
                                      </p:to>
                                    </p:set>
                                    <p:animEffect transition="in" filter="fade">
                                      <p:cBhvr>
                                        <p:cTn id="22" dur="500"/>
                                        <p:tgtEl>
                                          <p:spTgt spid="6350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3504">
                                            <p:txEl>
                                              <p:pRg st="4" end="4"/>
                                            </p:txEl>
                                          </p:spTgt>
                                        </p:tgtEl>
                                        <p:attrNameLst>
                                          <p:attrName>style.visibility</p:attrName>
                                        </p:attrNameLst>
                                      </p:cBhvr>
                                      <p:to>
                                        <p:strVal val="visible"/>
                                      </p:to>
                                    </p:set>
                                    <p:animEffect transition="in" filter="fade">
                                      <p:cBhvr>
                                        <p:cTn id="27" dur="500"/>
                                        <p:tgtEl>
                                          <p:spTgt spid="6350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ole tekstowe 8"/>
          <p:cNvSpPr txBox="1">
            <a:spLocks noChangeArrowheads="1"/>
          </p:cNvSpPr>
          <p:nvPr/>
        </p:nvSpPr>
        <p:spPr bwMode="auto">
          <a:xfrm>
            <a:off x="606425" y="1412875"/>
            <a:ext cx="8137525"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marL="0" indent="0">
              <a:lnSpc>
                <a:spcPct val="150000"/>
              </a:lnSpc>
              <a:spcBef>
                <a:spcPct val="0"/>
              </a:spcBef>
              <a:spcAft>
                <a:spcPts val="1800"/>
              </a:spcAft>
              <a:buClrTx/>
              <a:buSzTx/>
              <a:buNone/>
            </a:pPr>
            <a:r>
              <a:rPr lang="pl-PL" sz="1800" b="1" dirty="0">
                <a:solidFill>
                  <a:schemeClr val="tx1"/>
                </a:solidFill>
              </a:rPr>
              <a:t>Adresatem obowiązku </a:t>
            </a:r>
            <a:r>
              <a:rPr lang="pl-PL" sz="1800" dirty="0">
                <a:solidFill>
                  <a:schemeClr val="tx1"/>
                </a:solidFill>
              </a:rPr>
              <a:t>prowadzenia oceny skutków jest </a:t>
            </a:r>
            <a:r>
              <a:rPr lang="pl-PL" sz="1800" b="1" dirty="0" smtClean="0">
                <a:solidFill>
                  <a:schemeClr val="tx1"/>
                </a:solidFill>
              </a:rPr>
              <a:t>administrator. </a:t>
            </a:r>
            <a:r>
              <a:rPr lang="pl-PL" sz="1800" dirty="0">
                <a:solidFill>
                  <a:schemeClr val="tx1"/>
                </a:solidFill>
              </a:rPr>
              <a:t>Natomiast </a:t>
            </a:r>
            <a:r>
              <a:rPr lang="pl-PL" sz="1800" b="1" dirty="0">
                <a:solidFill>
                  <a:schemeClr val="tx1"/>
                </a:solidFill>
              </a:rPr>
              <a:t>nie jest wykluczony udział w ocenie skutków podmiotu przetwarzającego</a:t>
            </a:r>
            <a:r>
              <a:rPr lang="pl-PL" sz="1800" dirty="0">
                <a:solidFill>
                  <a:schemeClr val="tx1"/>
                </a:solidFill>
              </a:rPr>
              <a:t>, który w razie potrzeby i na żądanie administratora powinien wspierać go w zapewnieniu przestrzegania tego </a:t>
            </a:r>
            <a:r>
              <a:rPr lang="pl-PL" sz="1800" dirty="0" smtClean="0">
                <a:solidFill>
                  <a:schemeClr val="tx1"/>
                </a:solidFill>
              </a:rPr>
              <a:t>obowiązku.</a:t>
            </a:r>
          </a:p>
          <a:p>
            <a:pPr marL="0" indent="0">
              <a:lnSpc>
                <a:spcPct val="150000"/>
              </a:lnSpc>
              <a:spcBef>
                <a:spcPct val="0"/>
              </a:spcBef>
              <a:spcAft>
                <a:spcPts val="1800"/>
              </a:spcAft>
              <a:buClrTx/>
              <a:buSzTx/>
              <a:buNone/>
            </a:pPr>
            <a:r>
              <a:rPr lang="pl-PL" sz="1800" b="1" dirty="0">
                <a:solidFill>
                  <a:schemeClr val="tx1"/>
                </a:solidFill>
              </a:rPr>
              <a:t>Ponadto, jeżeli w strukturze danego administratora został wyznaczony inspektor ochrony danych </a:t>
            </a:r>
            <a:r>
              <a:rPr lang="pl-PL" sz="1800" b="1" dirty="0" smtClean="0">
                <a:solidFill>
                  <a:schemeClr val="tx1"/>
                </a:solidFill>
              </a:rPr>
              <a:t>osobowych, </a:t>
            </a:r>
            <a:r>
              <a:rPr lang="pl-PL" sz="1800" b="1" dirty="0">
                <a:solidFill>
                  <a:schemeClr val="tx1"/>
                </a:solidFill>
              </a:rPr>
              <a:t>zgodnie z art. 39 ust. 1 lit. c także on bierze udział w ocenie skutków, udzielając na żądanie administratora zaleceń w tym zakresie i monitorując jej wykonanie.</a:t>
            </a:r>
            <a:endParaRPr lang="pl-PL" altLang="pl-PL" sz="1800" b="1" dirty="0">
              <a:solidFill>
                <a:schemeClr val="tx1"/>
              </a:solidFill>
            </a:endParaRPr>
          </a:p>
        </p:txBody>
      </p:sp>
      <p:sp>
        <p:nvSpPr>
          <p:cNvPr id="8196" name="Prostokąt 5"/>
          <p:cNvSpPr>
            <a:spLocks/>
          </p:cNvSpPr>
          <p:nvPr/>
        </p:nvSpPr>
        <p:spPr bwMode="auto">
          <a:xfrm>
            <a:off x="642938" y="549275"/>
            <a:ext cx="58732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sz="2400" b="1" dirty="0" smtClean="0">
                <a:solidFill>
                  <a:srgbClr val="AE0F0A"/>
                </a:solidFill>
                <a:latin typeface="Calibri" panose="020F0502020204030204" pitchFamily="34" charset="0"/>
              </a:rPr>
              <a:t>Adresaci obowiązku</a:t>
            </a:r>
            <a:endParaRPr lang="pl-PL" altLang="pl-PL" sz="2400" b="1" dirty="0">
              <a:solidFill>
                <a:srgbClr val="AE0F0A"/>
              </a:solidFill>
              <a:latin typeface="Calibri" panose="020F0502020204030204" pitchFamily="34" charset="0"/>
            </a:endParaRPr>
          </a:p>
        </p:txBody>
      </p:sp>
      <p:sp>
        <p:nvSpPr>
          <p:cNvPr id="8197" name="Prostokąt 6"/>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Tree>
    <p:extLst>
      <p:ext uri="{BB962C8B-B14F-4D97-AF65-F5344CB8AC3E}">
        <p14:creationId xmlns:p14="http://schemas.microsoft.com/office/powerpoint/2010/main" val="743097741"/>
      </p:ext>
    </p:extLst>
  </p:cSld>
  <p:clrMapOvr>
    <a:masterClrMapping/>
  </p:clrMapOvr>
  <p:transition spd="slow" advTm="33378">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28"/>
          <p:cNvSpPr txBox="1">
            <a:spLocks noChangeArrowheads="1"/>
          </p:cNvSpPr>
          <p:nvPr/>
        </p:nvSpPr>
        <p:spPr bwMode="auto">
          <a:xfrm>
            <a:off x="3571875" y="519113"/>
            <a:ext cx="5588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Font typeface="Times New Roman" panose="02020603050405020304" pitchFamily="18" charset="0"/>
              <a:buNone/>
            </a:pPr>
            <a:endParaRPr lang="ru-RU" altLang="pl-PL" sz="2400">
              <a:solidFill>
                <a:srgbClr val="FF9933"/>
              </a:solidFill>
              <a:latin typeface="Times New Roman" panose="02020603050405020304" pitchFamily="18" charset="0"/>
            </a:endParaRPr>
          </a:p>
        </p:txBody>
      </p:sp>
      <p:sp>
        <p:nvSpPr>
          <p:cNvPr id="69636" name="Text Box 8"/>
          <p:cNvSpPr txBox="1">
            <a:spLocks noChangeArrowheads="1"/>
          </p:cNvSpPr>
          <p:nvPr/>
        </p:nvSpPr>
        <p:spPr bwMode="auto">
          <a:xfrm>
            <a:off x="454025" y="1128713"/>
            <a:ext cx="254317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defTabSz="914400">
              <a:spcBef>
                <a:spcPct val="50000"/>
              </a:spcBef>
              <a:buClrTx/>
              <a:buSzTx/>
              <a:buFontTx/>
              <a:buNone/>
            </a:pPr>
            <a:r>
              <a:rPr lang="pl-PL" altLang="pl-PL" sz="1600" b="1">
                <a:solidFill>
                  <a:srgbClr val="AE0F0A"/>
                </a:solidFill>
              </a:rPr>
              <a:t>Wskazówki dotyczące oceny skutków dla ochrony danych – motyw 75 RODO</a:t>
            </a:r>
            <a:endParaRPr lang="pl-PL" altLang="pl-PL" sz="1200" b="1">
              <a:solidFill>
                <a:srgbClr val="AE0F0A"/>
              </a:solidFill>
            </a:endParaRPr>
          </a:p>
        </p:txBody>
      </p:sp>
      <p:graphicFrame>
        <p:nvGraphicFramePr>
          <p:cNvPr id="8" name="Diagram 7"/>
          <p:cNvGraphicFramePr/>
          <p:nvPr/>
        </p:nvGraphicFramePr>
        <p:xfrm>
          <a:off x="454025" y="724694"/>
          <a:ext cx="8689975" cy="5224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9638" name="Prostokąt 9"/>
          <p:cNvSpPr>
            <a:spLocks/>
          </p:cNvSpPr>
          <p:nvPr/>
        </p:nvSpPr>
        <p:spPr bwMode="auto">
          <a:xfrm>
            <a:off x="642938" y="44624"/>
            <a:ext cx="61610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sz="2400" b="1" dirty="0">
                <a:solidFill>
                  <a:srgbClr val="AE0F0A"/>
                </a:solidFill>
                <a:latin typeface="Calibri" panose="020F0502020204030204" pitchFamily="34" charset="0"/>
              </a:rPr>
              <a:t>Uwzględnienie oceny skutków. </a:t>
            </a:r>
          </a:p>
          <a:p>
            <a:pPr>
              <a:spcBef>
                <a:spcPct val="0"/>
              </a:spcBef>
              <a:buClrTx/>
              <a:buSzTx/>
              <a:buFontTx/>
              <a:buNone/>
            </a:pPr>
            <a:r>
              <a:rPr lang="pl-PL" altLang="pl-PL" sz="2400" b="1" dirty="0">
                <a:solidFill>
                  <a:srgbClr val="AE0F0A"/>
                </a:solidFill>
                <a:latin typeface="Calibri" panose="020F0502020204030204" pitchFamily="34" charset="0"/>
              </a:rPr>
              <a:t>Jak zrealizować?</a:t>
            </a:r>
          </a:p>
        </p:txBody>
      </p:sp>
      <p:sp>
        <p:nvSpPr>
          <p:cNvPr id="69639" name="Prostokąt 10"/>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Tree>
    <p:extLst>
      <p:ext uri="{BB962C8B-B14F-4D97-AF65-F5344CB8AC3E}">
        <p14:creationId xmlns:p14="http://schemas.microsoft.com/office/powerpoint/2010/main" val="35424928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730" name="Łącznik prosty ze strzałką 86"/>
          <p:cNvCxnSpPr>
            <a:cxnSpLocks noChangeShapeType="1"/>
            <a:stCxn id="58" idx="2"/>
          </p:cNvCxnSpPr>
          <p:nvPr/>
        </p:nvCxnSpPr>
        <p:spPr bwMode="auto">
          <a:xfrm>
            <a:off x="3563938" y="2068513"/>
            <a:ext cx="1884362" cy="1104900"/>
          </a:xfrm>
          <a:prstGeom prst="straightConnector1">
            <a:avLst/>
          </a:prstGeom>
          <a:noFill/>
          <a:ln w="44450" algn="ctr">
            <a:solidFill>
              <a:srgbClr val="00B0F0"/>
            </a:solidFill>
            <a:prstDash val="dash"/>
            <a:round/>
            <a:headEnd/>
            <a:tailEnd type="triangle" w="med" len="med"/>
          </a:ln>
          <a:extLst>
            <a:ext uri="{909E8E84-426E-40DD-AFC4-6F175D3DCCD1}">
              <a14:hiddenFill xmlns:a14="http://schemas.microsoft.com/office/drawing/2010/main">
                <a:noFill/>
              </a14:hiddenFill>
            </a:ext>
          </a:extLst>
        </p:spPr>
      </p:cxnSp>
      <p:sp>
        <p:nvSpPr>
          <p:cNvPr id="73732" name="Text Box 28"/>
          <p:cNvSpPr txBox="1">
            <a:spLocks noChangeArrowheads="1"/>
          </p:cNvSpPr>
          <p:nvPr/>
        </p:nvSpPr>
        <p:spPr bwMode="auto">
          <a:xfrm>
            <a:off x="3571875" y="519113"/>
            <a:ext cx="5588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Font typeface="Times New Roman" panose="02020603050405020304" pitchFamily="18" charset="0"/>
              <a:buNone/>
            </a:pPr>
            <a:endParaRPr lang="ru-RU" altLang="pl-PL" sz="2400">
              <a:solidFill>
                <a:srgbClr val="FF9933"/>
              </a:solidFill>
              <a:latin typeface="Times New Roman" panose="02020603050405020304" pitchFamily="18" charset="0"/>
            </a:endParaRPr>
          </a:p>
        </p:txBody>
      </p:sp>
      <p:sp>
        <p:nvSpPr>
          <p:cNvPr id="3" name="pole tekstowe 2"/>
          <p:cNvSpPr txBox="1"/>
          <p:nvPr/>
        </p:nvSpPr>
        <p:spPr>
          <a:xfrm>
            <a:off x="539750" y="1238250"/>
            <a:ext cx="1871663" cy="830263"/>
          </a:xfrm>
          <a:prstGeom prst="rect">
            <a:avLst/>
          </a:prstGeom>
          <a:solidFill>
            <a:srgbClr val="AE0F0A"/>
          </a:solidFill>
          <a:ln>
            <a:solidFill>
              <a:schemeClr val="tx1"/>
            </a:solidFill>
          </a:ln>
          <a:effectLst/>
        </p:spPr>
        <p:txBody>
          <a:bodyPr>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lgn="ctr">
              <a:spcBef>
                <a:spcPct val="0"/>
              </a:spcBef>
              <a:buClrTx/>
              <a:buSzTx/>
              <a:buFontTx/>
              <a:buNone/>
            </a:pPr>
            <a:r>
              <a:rPr lang="pl-PL" altLang="pl-PL" sz="1200">
                <a:solidFill>
                  <a:schemeClr val="bg1"/>
                </a:solidFill>
              </a:rPr>
              <a:t>Czy istnieje duże prawdopodobieństwo wysokiego ryzyka?</a:t>
            </a:r>
          </a:p>
          <a:p>
            <a:pPr algn="ctr">
              <a:spcBef>
                <a:spcPct val="0"/>
              </a:spcBef>
              <a:buClrTx/>
              <a:buSzTx/>
              <a:buFontTx/>
              <a:buNone/>
            </a:pPr>
            <a:r>
              <a:rPr lang="pl-PL" altLang="pl-PL" sz="1200">
                <a:solidFill>
                  <a:schemeClr val="bg1"/>
                </a:solidFill>
              </a:rPr>
              <a:t>art. 35 (1,2,3)</a:t>
            </a:r>
          </a:p>
        </p:txBody>
      </p:sp>
      <p:sp>
        <p:nvSpPr>
          <p:cNvPr id="58" name="pole tekstowe 57"/>
          <p:cNvSpPr txBox="1"/>
          <p:nvPr/>
        </p:nvSpPr>
        <p:spPr>
          <a:xfrm>
            <a:off x="2627313" y="1238250"/>
            <a:ext cx="1873250" cy="830263"/>
          </a:xfrm>
          <a:prstGeom prst="rect">
            <a:avLst/>
          </a:prstGeom>
          <a:solidFill>
            <a:srgbClr val="AE0F0A"/>
          </a:solidFill>
          <a:ln>
            <a:solidFill>
              <a:schemeClr val="tx1"/>
            </a:solidFill>
          </a:ln>
          <a:effectLst/>
        </p:spPr>
        <p:txBody>
          <a:bodyPr>
            <a:spAutoFit/>
          </a:bodyPr>
          <a:lstStyle/>
          <a:p>
            <a:pPr algn="ctr">
              <a:defRPr/>
            </a:pPr>
            <a:r>
              <a:rPr lang="pl-PL" sz="1200" dirty="0">
                <a:latin typeface="+mn-lt"/>
                <a:cs typeface="+mn-cs"/>
              </a:rPr>
              <a:t>Konsultacje z DPO </a:t>
            </a:r>
          </a:p>
          <a:p>
            <a:pPr algn="ctr">
              <a:defRPr/>
            </a:pPr>
            <a:r>
              <a:rPr lang="pl-PL" sz="1200" dirty="0">
                <a:latin typeface="+mn-lt"/>
                <a:cs typeface="+mn-cs"/>
              </a:rPr>
              <a:t>art. 35(2) </a:t>
            </a:r>
          </a:p>
          <a:p>
            <a:pPr algn="ctr">
              <a:defRPr/>
            </a:pPr>
            <a:r>
              <a:rPr lang="pl-PL" sz="1200" dirty="0">
                <a:latin typeface="+mn-lt"/>
                <a:cs typeface="+mn-cs"/>
              </a:rPr>
              <a:t>Monitorowanie </a:t>
            </a:r>
          </a:p>
          <a:p>
            <a:pPr algn="ctr">
              <a:defRPr/>
            </a:pPr>
            <a:r>
              <a:rPr lang="pl-PL" sz="1200" dirty="0">
                <a:latin typeface="+mn-lt"/>
                <a:cs typeface="+mn-cs"/>
              </a:rPr>
              <a:t>art. 39(1c)</a:t>
            </a:r>
          </a:p>
        </p:txBody>
      </p:sp>
      <p:sp>
        <p:nvSpPr>
          <p:cNvPr id="59" name="pole tekstowe 58"/>
          <p:cNvSpPr txBox="1"/>
          <p:nvPr/>
        </p:nvSpPr>
        <p:spPr>
          <a:xfrm>
            <a:off x="4643438" y="1238250"/>
            <a:ext cx="1873250" cy="646331"/>
          </a:xfrm>
          <a:prstGeom prst="rect">
            <a:avLst/>
          </a:prstGeom>
          <a:solidFill>
            <a:srgbClr val="AE0F0A"/>
          </a:solidFill>
          <a:ln>
            <a:solidFill>
              <a:schemeClr val="tx1"/>
            </a:solidFill>
          </a:ln>
          <a:effectLst/>
        </p:spPr>
        <p:txBody>
          <a:bodyPr>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lgn="ctr">
              <a:spcBef>
                <a:spcPct val="0"/>
              </a:spcBef>
              <a:buClrTx/>
              <a:buSzTx/>
              <a:buFontTx/>
              <a:buNone/>
            </a:pPr>
            <a:r>
              <a:rPr lang="pl-PL" altLang="pl-PL" sz="1200">
                <a:solidFill>
                  <a:schemeClr val="bg1"/>
                </a:solidFill>
              </a:rPr>
              <a:t>Kodeksy postępowania</a:t>
            </a:r>
          </a:p>
          <a:p>
            <a:pPr algn="ctr">
              <a:spcBef>
                <a:spcPct val="0"/>
              </a:spcBef>
              <a:buClrTx/>
              <a:buSzTx/>
              <a:buFontTx/>
              <a:buNone/>
            </a:pPr>
            <a:r>
              <a:rPr lang="pl-PL" altLang="pl-PL" sz="1200">
                <a:solidFill>
                  <a:schemeClr val="bg1"/>
                </a:solidFill>
              </a:rPr>
              <a:t>art. 35(8)</a:t>
            </a:r>
          </a:p>
          <a:p>
            <a:pPr algn="ctr">
              <a:spcBef>
                <a:spcPct val="0"/>
              </a:spcBef>
              <a:buClrTx/>
              <a:buSzTx/>
              <a:buFontTx/>
              <a:buNone/>
            </a:pPr>
            <a:endParaRPr lang="pl-PL" altLang="pl-PL" sz="1200">
              <a:solidFill>
                <a:schemeClr val="bg1"/>
              </a:solidFill>
            </a:endParaRPr>
          </a:p>
        </p:txBody>
      </p:sp>
      <p:sp>
        <p:nvSpPr>
          <p:cNvPr id="60" name="pole tekstowe 59"/>
          <p:cNvSpPr txBox="1"/>
          <p:nvPr/>
        </p:nvSpPr>
        <p:spPr>
          <a:xfrm>
            <a:off x="6653213" y="1257300"/>
            <a:ext cx="1873250" cy="646331"/>
          </a:xfrm>
          <a:prstGeom prst="rect">
            <a:avLst/>
          </a:prstGeom>
          <a:solidFill>
            <a:srgbClr val="AE0F0A"/>
          </a:solidFill>
          <a:ln>
            <a:solidFill>
              <a:schemeClr val="tx1"/>
            </a:solidFill>
          </a:ln>
          <a:effectLst/>
        </p:spPr>
        <p:txBody>
          <a:bodyPr>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lgn="ctr">
              <a:spcBef>
                <a:spcPct val="0"/>
              </a:spcBef>
              <a:buClrTx/>
              <a:buSzTx/>
              <a:buFontTx/>
              <a:buNone/>
            </a:pPr>
            <a:r>
              <a:rPr lang="pl-PL" altLang="pl-PL" sz="1200">
                <a:solidFill>
                  <a:schemeClr val="bg1"/>
                </a:solidFill>
              </a:rPr>
              <a:t>Zasięganie opbnii osób zainteresowanych</a:t>
            </a:r>
          </a:p>
          <a:p>
            <a:pPr algn="ctr">
              <a:spcBef>
                <a:spcPct val="0"/>
              </a:spcBef>
              <a:buClrTx/>
              <a:buSzTx/>
              <a:buFontTx/>
              <a:buNone/>
            </a:pPr>
            <a:r>
              <a:rPr lang="pl-PL" altLang="pl-PL" sz="1200">
                <a:solidFill>
                  <a:schemeClr val="bg1"/>
                </a:solidFill>
              </a:rPr>
              <a:t>Art.. 35(9)</a:t>
            </a:r>
          </a:p>
        </p:txBody>
      </p:sp>
      <p:sp>
        <p:nvSpPr>
          <p:cNvPr id="61" name="pole tekstowe 60"/>
          <p:cNvSpPr txBox="1"/>
          <p:nvPr/>
        </p:nvSpPr>
        <p:spPr>
          <a:xfrm>
            <a:off x="2635250" y="2233613"/>
            <a:ext cx="1873250" cy="831850"/>
          </a:xfrm>
          <a:prstGeom prst="rect">
            <a:avLst/>
          </a:prstGeom>
          <a:solidFill>
            <a:srgbClr val="AE0F0A"/>
          </a:solidFill>
          <a:ln>
            <a:solidFill>
              <a:schemeClr val="tx1"/>
            </a:solidFill>
          </a:ln>
          <a:effectLst/>
        </p:spPr>
        <p:txBody>
          <a:bodyPr>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lgn="ctr">
              <a:spcBef>
                <a:spcPct val="0"/>
              </a:spcBef>
              <a:buClrTx/>
              <a:buSzTx/>
              <a:buFontTx/>
              <a:buNone/>
            </a:pPr>
            <a:r>
              <a:rPr lang="pl-PL" altLang="pl-PL" sz="1200">
                <a:solidFill>
                  <a:schemeClr val="bg1"/>
                </a:solidFill>
              </a:rPr>
              <a:t>Wyjątek?</a:t>
            </a:r>
          </a:p>
          <a:p>
            <a:pPr algn="ctr">
              <a:spcBef>
                <a:spcPct val="0"/>
              </a:spcBef>
              <a:buClrTx/>
              <a:buSzTx/>
              <a:buFontTx/>
              <a:buNone/>
            </a:pPr>
            <a:endParaRPr lang="pl-PL" altLang="pl-PL" sz="1200">
              <a:solidFill>
                <a:schemeClr val="bg1"/>
              </a:solidFill>
            </a:endParaRPr>
          </a:p>
          <a:p>
            <a:pPr algn="ctr">
              <a:spcBef>
                <a:spcPct val="0"/>
              </a:spcBef>
              <a:buClrTx/>
              <a:buSzTx/>
              <a:buFontTx/>
              <a:buNone/>
            </a:pPr>
            <a:r>
              <a:rPr lang="pl-PL" altLang="pl-PL" sz="1200">
                <a:solidFill>
                  <a:schemeClr val="bg1"/>
                </a:solidFill>
              </a:rPr>
              <a:t>art. 35(5, 10)</a:t>
            </a:r>
          </a:p>
          <a:p>
            <a:pPr algn="ctr">
              <a:spcBef>
                <a:spcPct val="0"/>
              </a:spcBef>
              <a:buClrTx/>
              <a:buSzTx/>
              <a:buFontTx/>
              <a:buNone/>
            </a:pPr>
            <a:endParaRPr lang="pl-PL" altLang="pl-PL" sz="1200">
              <a:solidFill>
                <a:schemeClr val="bg1"/>
              </a:solidFill>
            </a:endParaRPr>
          </a:p>
        </p:txBody>
      </p:sp>
      <p:sp>
        <p:nvSpPr>
          <p:cNvPr id="62" name="pole tekstowe 61"/>
          <p:cNvSpPr txBox="1"/>
          <p:nvPr/>
        </p:nvSpPr>
        <p:spPr>
          <a:xfrm>
            <a:off x="4664075" y="3181350"/>
            <a:ext cx="1871663" cy="831850"/>
          </a:xfrm>
          <a:prstGeom prst="rect">
            <a:avLst/>
          </a:prstGeom>
          <a:solidFill>
            <a:srgbClr val="AE0F0A"/>
          </a:solidFill>
          <a:ln>
            <a:solidFill>
              <a:schemeClr val="tx1"/>
            </a:solidFill>
          </a:ln>
          <a:effectLst/>
        </p:spPr>
        <p:txBody>
          <a:bodyPr>
            <a:spAutoFit/>
          </a:bodyPr>
          <a:lstStyle/>
          <a:p>
            <a:pPr algn="ctr">
              <a:defRPr/>
            </a:pPr>
            <a:r>
              <a:rPr lang="pl-PL" sz="1200" dirty="0">
                <a:latin typeface="+mn-lt"/>
                <a:cs typeface="+mn-cs"/>
              </a:rPr>
              <a:t>DPIA</a:t>
            </a:r>
          </a:p>
          <a:p>
            <a:pPr algn="ctr">
              <a:defRPr/>
            </a:pPr>
            <a:endParaRPr lang="pl-PL" sz="1200" dirty="0">
              <a:latin typeface="+mn-lt"/>
              <a:cs typeface="+mn-cs"/>
            </a:endParaRPr>
          </a:p>
          <a:p>
            <a:pPr algn="ctr">
              <a:defRPr/>
            </a:pPr>
            <a:r>
              <a:rPr lang="pl-PL" sz="1200" dirty="0">
                <a:latin typeface="+mn-lt"/>
                <a:cs typeface="+mn-cs"/>
              </a:rPr>
              <a:t>art. 35(7)</a:t>
            </a:r>
          </a:p>
          <a:p>
            <a:pPr algn="ctr">
              <a:defRPr/>
            </a:pPr>
            <a:endParaRPr lang="pl-PL" sz="1200" dirty="0">
              <a:latin typeface="+mn-lt"/>
              <a:cs typeface="+mn-cs"/>
            </a:endParaRPr>
          </a:p>
        </p:txBody>
      </p:sp>
      <p:sp>
        <p:nvSpPr>
          <p:cNvPr id="63" name="pole tekstowe 62"/>
          <p:cNvSpPr txBox="1"/>
          <p:nvPr/>
        </p:nvSpPr>
        <p:spPr>
          <a:xfrm>
            <a:off x="6653213" y="4149725"/>
            <a:ext cx="1873250" cy="830263"/>
          </a:xfrm>
          <a:prstGeom prst="rect">
            <a:avLst/>
          </a:prstGeom>
          <a:solidFill>
            <a:srgbClr val="AE0F0A"/>
          </a:solidFill>
          <a:ln>
            <a:solidFill>
              <a:schemeClr val="tx1"/>
            </a:solidFill>
          </a:ln>
          <a:effectLst/>
        </p:spPr>
        <p:txBody>
          <a:bodyPr>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lgn="ctr">
              <a:spcBef>
                <a:spcPct val="0"/>
              </a:spcBef>
              <a:buClrTx/>
              <a:buSzTx/>
              <a:buFontTx/>
              <a:buNone/>
            </a:pPr>
            <a:r>
              <a:rPr lang="pl-PL" altLang="pl-PL" sz="1200">
                <a:solidFill>
                  <a:schemeClr val="bg1"/>
                </a:solidFill>
              </a:rPr>
              <a:t>Szczątkowe wysokie ryzyko</a:t>
            </a:r>
          </a:p>
          <a:p>
            <a:pPr algn="ctr">
              <a:spcBef>
                <a:spcPct val="0"/>
              </a:spcBef>
              <a:buClrTx/>
              <a:buSzTx/>
              <a:buFontTx/>
              <a:buNone/>
            </a:pPr>
            <a:endParaRPr lang="pl-PL" altLang="pl-PL" sz="1200">
              <a:solidFill>
                <a:schemeClr val="bg1"/>
              </a:solidFill>
            </a:endParaRPr>
          </a:p>
          <a:p>
            <a:pPr algn="ctr">
              <a:spcBef>
                <a:spcPct val="0"/>
              </a:spcBef>
              <a:buClrTx/>
              <a:buSzTx/>
              <a:buFontTx/>
              <a:buNone/>
            </a:pPr>
            <a:r>
              <a:rPr lang="pl-PL" altLang="pl-PL" sz="1200">
                <a:solidFill>
                  <a:schemeClr val="bg1"/>
                </a:solidFill>
              </a:rPr>
              <a:t>art. 36(1)</a:t>
            </a:r>
          </a:p>
        </p:txBody>
      </p:sp>
      <p:sp>
        <p:nvSpPr>
          <p:cNvPr id="64" name="pole tekstowe 63"/>
          <p:cNvSpPr txBox="1"/>
          <p:nvPr/>
        </p:nvSpPr>
        <p:spPr>
          <a:xfrm>
            <a:off x="4643438" y="5118100"/>
            <a:ext cx="1873250" cy="831850"/>
          </a:xfrm>
          <a:prstGeom prst="rect">
            <a:avLst/>
          </a:prstGeom>
          <a:solidFill>
            <a:srgbClr val="AE0F0A"/>
          </a:solidFill>
          <a:ln>
            <a:solidFill>
              <a:schemeClr val="tx1"/>
            </a:solidFill>
          </a:ln>
          <a:effectLst/>
        </p:spPr>
        <p:txBody>
          <a:bodyPr>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lgn="ctr">
              <a:spcBef>
                <a:spcPct val="0"/>
              </a:spcBef>
              <a:buClrTx/>
              <a:buSzTx/>
              <a:buFontTx/>
              <a:buNone/>
            </a:pPr>
            <a:r>
              <a:rPr lang="pl-PL" altLang="pl-PL" sz="1200">
                <a:solidFill>
                  <a:schemeClr val="bg1"/>
                </a:solidFill>
              </a:rPr>
              <a:t>Przetwarzanie poddane przeglądowi przez administratora</a:t>
            </a:r>
          </a:p>
          <a:p>
            <a:pPr algn="ctr">
              <a:spcBef>
                <a:spcPct val="0"/>
              </a:spcBef>
              <a:buClrTx/>
              <a:buSzTx/>
              <a:buFontTx/>
              <a:buNone/>
            </a:pPr>
            <a:r>
              <a:rPr lang="pl-PL" altLang="pl-PL" sz="1200">
                <a:solidFill>
                  <a:schemeClr val="bg1"/>
                </a:solidFill>
              </a:rPr>
              <a:t>art. 35(11)</a:t>
            </a:r>
          </a:p>
        </p:txBody>
      </p:sp>
      <p:cxnSp>
        <p:nvCxnSpPr>
          <p:cNvPr id="5" name="Łącznik prosty ze strzałką 4"/>
          <p:cNvCxnSpPr>
            <a:stCxn id="3" idx="2"/>
          </p:cNvCxnSpPr>
          <p:nvPr/>
        </p:nvCxnSpPr>
        <p:spPr bwMode="auto">
          <a:xfrm>
            <a:off x="1476375" y="2068513"/>
            <a:ext cx="0" cy="2235200"/>
          </a:xfrm>
          <a:prstGeom prst="straightConnector1">
            <a:avLst/>
          </a:prstGeom>
          <a:noFill/>
          <a:ln w="44450" cap="flat" cmpd="sng" algn="ctr">
            <a:solidFill>
              <a:schemeClr val="accent6"/>
            </a:solidFill>
            <a:prstDash val="solid"/>
            <a:round/>
            <a:headEnd type="none" w="med" len="med"/>
            <a:tailEnd type="triangle"/>
          </a:ln>
          <a:effectLst/>
        </p:spPr>
      </p:cxnSp>
      <p:cxnSp>
        <p:nvCxnSpPr>
          <p:cNvPr id="67" name="Łącznik prosty ze strzałką 66"/>
          <p:cNvCxnSpPr>
            <a:endCxn id="61" idx="1"/>
          </p:cNvCxnSpPr>
          <p:nvPr/>
        </p:nvCxnSpPr>
        <p:spPr bwMode="auto">
          <a:xfrm>
            <a:off x="1481138" y="2068513"/>
            <a:ext cx="1154112" cy="581025"/>
          </a:xfrm>
          <a:prstGeom prst="straightConnector1">
            <a:avLst/>
          </a:prstGeom>
          <a:noFill/>
          <a:ln w="44450" cap="flat" cmpd="sng" algn="ctr">
            <a:solidFill>
              <a:schemeClr val="accent6"/>
            </a:solidFill>
            <a:prstDash val="solid"/>
            <a:round/>
            <a:headEnd type="none" w="med" len="med"/>
            <a:tailEnd type="triangle"/>
          </a:ln>
          <a:effectLst/>
        </p:spPr>
      </p:cxnSp>
      <p:cxnSp>
        <p:nvCxnSpPr>
          <p:cNvPr id="70" name="Łącznik prosty ze strzałką 69"/>
          <p:cNvCxnSpPr>
            <a:endCxn id="62" idx="1"/>
          </p:cNvCxnSpPr>
          <p:nvPr/>
        </p:nvCxnSpPr>
        <p:spPr bwMode="auto">
          <a:xfrm>
            <a:off x="3489325" y="3065463"/>
            <a:ext cx="1174750" cy="531812"/>
          </a:xfrm>
          <a:prstGeom prst="straightConnector1">
            <a:avLst/>
          </a:prstGeom>
          <a:noFill/>
          <a:ln w="44450" cap="flat" cmpd="sng" algn="ctr">
            <a:solidFill>
              <a:schemeClr val="accent6"/>
            </a:solidFill>
            <a:prstDash val="solid"/>
            <a:round/>
            <a:headEnd type="none" w="med" len="med"/>
            <a:tailEnd type="triangle"/>
          </a:ln>
          <a:effectLst/>
        </p:spPr>
      </p:cxnSp>
      <p:cxnSp>
        <p:nvCxnSpPr>
          <p:cNvPr id="71" name="Łącznik prosty ze strzałką 70"/>
          <p:cNvCxnSpPr/>
          <p:nvPr/>
        </p:nvCxnSpPr>
        <p:spPr bwMode="auto">
          <a:xfrm>
            <a:off x="5499100" y="4013200"/>
            <a:ext cx="1154113" cy="579438"/>
          </a:xfrm>
          <a:prstGeom prst="straightConnector1">
            <a:avLst/>
          </a:prstGeom>
          <a:noFill/>
          <a:ln w="44450" cap="flat" cmpd="sng" algn="ctr">
            <a:solidFill>
              <a:schemeClr val="accent6"/>
            </a:solidFill>
            <a:prstDash val="solid"/>
            <a:round/>
            <a:headEnd type="none" w="med" len="med"/>
            <a:tailEnd type="triangle"/>
          </a:ln>
          <a:effectLst/>
        </p:spPr>
      </p:cxnSp>
      <p:cxnSp>
        <p:nvCxnSpPr>
          <p:cNvPr id="72" name="Łącznik prosty ze strzałką 71"/>
          <p:cNvCxnSpPr/>
          <p:nvPr/>
        </p:nvCxnSpPr>
        <p:spPr bwMode="auto">
          <a:xfrm>
            <a:off x="7564438" y="4979988"/>
            <a:ext cx="752475" cy="342900"/>
          </a:xfrm>
          <a:prstGeom prst="straightConnector1">
            <a:avLst/>
          </a:prstGeom>
          <a:noFill/>
          <a:ln w="44450" cap="flat" cmpd="sng" algn="ctr">
            <a:solidFill>
              <a:schemeClr val="accent6"/>
            </a:solidFill>
            <a:prstDash val="solid"/>
            <a:round/>
            <a:headEnd type="none" w="med" len="med"/>
            <a:tailEnd type="triangle"/>
          </a:ln>
          <a:effectLst/>
        </p:spPr>
      </p:cxnSp>
      <p:cxnSp>
        <p:nvCxnSpPr>
          <p:cNvPr id="74" name="Łącznik prosty ze strzałką 73"/>
          <p:cNvCxnSpPr/>
          <p:nvPr/>
        </p:nvCxnSpPr>
        <p:spPr bwMode="auto">
          <a:xfrm flipH="1">
            <a:off x="2486025" y="3081338"/>
            <a:ext cx="993775" cy="749300"/>
          </a:xfrm>
          <a:prstGeom prst="straightConnector1">
            <a:avLst/>
          </a:prstGeom>
          <a:noFill/>
          <a:ln w="44450" cap="flat" cmpd="sng" algn="ctr">
            <a:solidFill>
              <a:schemeClr val="accent6"/>
            </a:solidFill>
            <a:prstDash val="solid"/>
            <a:round/>
            <a:headEnd type="none" w="med" len="med"/>
            <a:tailEnd type="triangle"/>
          </a:ln>
          <a:effectLst/>
        </p:spPr>
      </p:cxnSp>
      <p:cxnSp>
        <p:nvCxnSpPr>
          <p:cNvPr id="77" name="Łącznik prosty ze strzałką 76"/>
          <p:cNvCxnSpPr/>
          <p:nvPr/>
        </p:nvCxnSpPr>
        <p:spPr bwMode="auto">
          <a:xfrm>
            <a:off x="7564438" y="4967288"/>
            <a:ext cx="0" cy="909637"/>
          </a:xfrm>
          <a:prstGeom prst="straightConnector1">
            <a:avLst/>
          </a:prstGeom>
          <a:noFill/>
          <a:ln w="44450" cap="flat" cmpd="sng" algn="ctr">
            <a:solidFill>
              <a:schemeClr val="accent6"/>
            </a:solidFill>
            <a:prstDash val="solid"/>
            <a:round/>
            <a:headEnd type="none" w="med" len="med"/>
            <a:tailEnd type="triangle"/>
          </a:ln>
          <a:effectLst/>
        </p:spPr>
      </p:cxnSp>
      <p:cxnSp>
        <p:nvCxnSpPr>
          <p:cNvPr id="73748" name="Łącznik prosty ze strzałką 79"/>
          <p:cNvCxnSpPr>
            <a:cxnSpLocks noChangeShapeType="1"/>
            <a:stCxn id="58" idx="2"/>
          </p:cNvCxnSpPr>
          <p:nvPr/>
        </p:nvCxnSpPr>
        <p:spPr bwMode="auto">
          <a:xfrm>
            <a:off x="3563938" y="2068513"/>
            <a:ext cx="144462" cy="2063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cxnSp>
        <p:nvCxnSpPr>
          <p:cNvPr id="73749" name="Łącznik prosty ze strzałką 81"/>
          <p:cNvCxnSpPr>
            <a:cxnSpLocks noChangeShapeType="1"/>
          </p:cNvCxnSpPr>
          <p:nvPr/>
        </p:nvCxnSpPr>
        <p:spPr bwMode="auto">
          <a:xfrm>
            <a:off x="3500438" y="2111375"/>
            <a:ext cx="1395412" cy="83185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cxnSp>
        <p:nvCxnSpPr>
          <p:cNvPr id="73750" name="Łącznik prosty ze strzałką 91"/>
          <p:cNvCxnSpPr>
            <a:cxnSpLocks noChangeShapeType="1"/>
          </p:cNvCxnSpPr>
          <p:nvPr/>
        </p:nvCxnSpPr>
        <p:spPr bwMode="auto">
          <a:xfrm flipH="1">
            <a:off x="5478463" y="1964531"/>
            <a:ext cx="26987" cy="1125537"/>
          </a:xfrm>
          <a:prstGeom prst="straightConnector1">
            <a:avLst/>
          </a:prstGeom>
          <a:noFill/>
          <a:ln w="44450" algn="ctr">
            <a:solidFill>
              <a:srgbClr val="00B0F0"/>
            </a:solidFill>
            <a:prstDash val="dash"/>
            <a:round/>
            <a:headEnd/>
            <a:tailEnd type="triangle" w="med" len="med"/>
          </a:ln>
          <a:extLst>
            <a:ext uri="{909E8E84-426E-40DD-AFC4-6F175D3DCCD1}">
              <a14:hiddenFill xmlns:a14="http://schemas.microsoft.com/office/drawing/2010/main">
                <a:noFill/>
              </a14:hiddenFill>
            </a:ext>
          </a:extLst>
        </p:spPr>
      </p:cxnSp>
      <p:cxnSp>
        <p:nvCxnSpPr>
          <p:cNvPr id="73751" name="Łącznik prosty ze strzałką 96"/>
          <p:cNvCxnSpPr>
            <a:cxnSpLocks noChangeShapeType="1"/>
          </p:cNvCxnSpPr>
          <p:nvPr/>
        </p:nvCxnSpPr>
        <p:spPr bwMode="auto">
          <a:xfrm flipH="1">
            <a:off x="5533483" y="1892518"/>
            <a:ext cx="2103438" cy="1298357"/>
          </a:xfrm>
          <a:prstGeom prst="straightConnector1">
            <a:avLst/>
          </a:prstGeom>
          <a:noFill/>
          <a:ln w="44450" algn="ctr">
            <a:solidFill>
              <a:srgbClr val="00B0F0"/>
            </a:solidFill>
            <a:prstDash val="dash"/>
            <a:round/>
            <a:headEnd/>
            <a:tailEnd type="triangle" w="med" len="med"/>
          </a:ln>
          <a:extLst>
            <a:ext uri="{909E8E84-426E-40DD-AFC4-6F175D3DCCD1}">
              <a14:hiddenFill xmlns:a14="http://schemas.microsoft.com/office/drawing/2010/main">
                <a:noFill/>
              </a14:hiddenFill>
            </a:ext>
          </a:extLst>
        </p:spPr>
      </p:cxnSp>
      <p:cxnSp>
        <p:nvCxnSpPr>
          <p:cNvPr id="73752" name="Łącznik prosty ze strzałką 100"/>
          <p:cNvCxnSpPr>
            <a:cxnSpLocks noChangeShapeType="1"/>
          </p:cNvCxnSpPr>
          <p:nvPr/>
        </p:nvCxnSpPr>
        <p:spPr bwMode="auto">
          <a:xfrm flipH="1">
            <a:off x="5478463" y="4035425"/>
            <a:ext cx="26987" cy="1123950"/>
          </a:xfrm>
          <a:prstGeom prst="straightConnector1">
            <a:avLst/>
          </a:prstGeom>
          <a:noFill/>
          <a:ln w="44450" algn="ctr">
            <a:solidFill>
              <a:srgbClr val="00B0F0"/>
            </a:solidFill>
            <a:prstDash val="dash"/>
            <a:round/>
            <a:headEnd/>
            <a:tailEnd type="triangle" w="med" len="med"/>
          </a:ln>
          <a:extLst>
            <a:ext uri="{909E8E84-426E-40DD-AFC4-6F175D3DCCD1}">
              <a14:hiddenFill xmlns:a14="http://schemas.microsoft.com/office/drawing/2010/main">
                <a:noFill/>
              </a14:hiddenFill>
            </a:ext>
          </a:extLst>
        </p:spPr>
      </p:cxnSp>
      <p:sp>
        <p:nvSpPr>
          <p:cNvPr id="96" name="pole tekstowe 95"/>
          <p:cNvSpPr txBox="1"/>
          <p:nvPr/>
        </p:nvSpPr>
        <p:spPr>
          <a:xfrm>
            <a:off x="2166938" y="2679700"/>
            <a:ext cx="431800" cy="246063"/>
          </a:xfrm>
          <a:prstGeom prst="rect">
            <a:avLst/>
          </a:prstGeom>
          <a:noFill/>
        </p:spPr>
        <p:txBody>
          <a:bodyPr>
            <a:spAutoFit/>
          </a:bodyPr>
          <a:lstStyle/>
          <a:p>
            <a:pPr>
              <a:defRPr/>
            </a:pPr>
            <a:r>
              <a:rPr lang="pl-PL" sz="1000" dirty="0">
                <a:solidFill>
                  <a:schemeClr val="tx1"/>
                </a:solidFill>
                <a:latin typeface="+mn-lt"/>
                <a:cs typeface="+mn-cs"/>
              </a:rPr>
              <a:t>Tak</a:t>
            </a:r>
          </a:p>
        </p:txBody>
      </p:sp>
      <p:sp>
        <p:nvSpPr>
          <p:cNvPr id="103" name="pole tekstowe 102"/>
          <p:cNvSpPr txBox="1"/>
          <p:nvPr/>
        </p:nvSpPr>
        <p:spPr>
          <a:xfrm>
            <a:off x="2551113" y="3330575"/>
            <a:ext cx="431800" cy="246063"/>
          </a:xfrm>
          <a:prstGeom prst="rect">
            <a:avLst/>
          </a:prstGeom>
          <a:noFill/>
        </p:spPr>
        <p:txBody>
          <a:bodyPr>
            <a:spAutoFit/>
          </a:bodyPr>
          <a:lstStyle/>
          <a:p>
            <a:pPr>
              <a:defRPr/>
            </a:pPr>
            <a:r>
              <a:rPr lang="pl-PL" sz="1000" dirty="0">
                <a:solidFill>
                  <a:schemeClr val="tx1"/>
                </a:solidFill>
                <a:latin typeface="+mn-lt"/>
                <a:cs typeface="+mn-cs"/>
              </a:rPr>
              <a:t>Tak</a:t>
            </a:r>
          </a:p>
        </p:txBody>
      </p:sp>
      <p:sp>
        <p:nvSpPr>
          <p:cNvPr id="104" name="pole tekstowe 103"/>
          <p:cNvSpPr txBox="1"/>
          <p:nvPr/>
        </p:nvSpPr>
        <p:spPr>
          <a:xfrm>
            <a:off x="8358188" y="5183188"/>
            <a:ext cx="433387" cy="246062"/>
          </a:xfrm>
          <a:prstGeom prst="rect">
            <a:avLst/>
          </a:prstGeom>
          <a:noFill/>
        </p:spPr>
        <p:txBody>
          <a:bodyPr>
            <a:spAutoFit/>
          </a:bodyPr>
          <a:lstStyle/>
          <a:p>
            <a:pPr>
              <a:defRPr/>
            </a:pPr>
            <a:r>
              <a:rPr lang="pl-PL" sz="1000" dirty="0">
                <a:solidFill>
                  <a:schemeClr val="tx1"/>
                </a:solidFill>
                <a:latin typeface="+mn-lt"/>
                <a:cs typeface="+mn-cs"/>
              </a:rPr>
              <a:t>Tak</a:t>
            </a:r>
          </a:p>
        </p:txBody>
      </p:sp>
      <p:sp>
        <p:nvSpPr>
          <p:cNvPr id="105" name="pole tekstowe 104"/>
          <p:cNvSpPr txBox="1"/>
          <p:nvPr/>
        </p:nvSpPr>
        <p:spPr>
          <a:xfrm>
            <a:off x="1050925" y="3209925"/>
            <a:ext cx="433388" cy="246063"/>
          </a:xfrm>
          <a:prstGeom prst="rect">
            <a:avLst/>
          </a:prstGeom>
          <a:noFill/>
        </p:spPr>
        <p:txBody>
          <a:bodyPr>
            <a:spAutoFit/>
          </a:bodyPr>
          <a:lstStyle/>
          <a:p>
            <a:pPr>
              <a:defRPr/>
            </a:pPr>
            <a:r>
              <a:rPr lang="pl-PL" sz="1000" dirty="0">
                <a:solidFill>
                  <a:schemeClr val="tx1"/>
                </a:solidFill>
                <a:latin typeface="+mn-lt"/>
                <a:cs typeface="+mn-cs"/>
              </a:rPr>
              <a:t>Nie</a:t>
            </a:r>
          </a:p>
        </p:txBody>
      </p:sp>
      <p:sp>
        <p:nvSpPr>
          <p:cNvPr id="106" name="pole tekstowe 105"/>
          <p:cNvSpPr txBox="1"/>
          <p:nvPr/>
        </p:nvSpPr>
        <p:spPr>
          <a:xfrm>
            <a:off x="3846513" y="3351213"/>
            <a:ext cx="431800" cy="246062"/>
          </a:xfrm>
          <a:prstGeom prst="rect">
            <a:avLst/>
          </a:prstGeom>
          <a:noFill/>
        </p:spPr>
        <p:txBody>
          <a:bodyPr>
            <a:spAutoFit/>
          </a:bodyPr>
          <a:lstStyle/>
          <a:p>
            <a:pPr>
              <a:defRPr/>
            </a:pPr>
            <a:r>
              <a:rPr lang="pl-PL" sz="1000" dirty="0">
                <a:solidFill>
                  <a:schemeClr val="tx1"/>
                </a:solidFill>
                <a:latin typeface="+mn-lt"/>
                <a:cs typeface="+mn-cs"/>
              </a:rPr>
              <a:t>Nie</a:t>
            </a:r>
          </a:p>
        </p:txBody>
      </p:sp>
      <p:sp>
        <p:nvSpPr>
          <p:cNvPr id="107" name="pole tekstowe 106"/>
          <p:cNvSpPr txBox="1"/>
          <p:nvPr/>
        </p:nvSpPr>
        <p:spPr>
          <a:xfrm>
            <a:off x="7124700" y="5322888"/>
            <a:ext cx="431800" cy="246062"/>
          </a:xfrm>
          <a:prstGeom prst="rect">
            <a:avLst/>
          </a:prstGeom>
          <a:noFill/>
        </p:spPr>
        <p:txBody>
          <a:bodyPr>
            <a:spAutoFit/>
          </a:bodyPr>
          <a:lstStyle/>
          <a:p>
            <a:pPr>
              <a:defRPr/>
            </a:pPr>
            <a:r>
              <a:rPr lang="pl-PL" sz="1000" dirty="0">
                <a:solidFill>
                  <a:schemeClr val="tx1"/>
                </a:solidFill>
                <a:latin typeface="+mn-lt"/>
                <a:cs typeface="+mn-cs"/>
              </a:rPr>
              <a:t>Nie</a:t>
            </a:r>
          </a:p>
        </p:txBody>
      </p:sp>
      <p:sp>
        <p:nvSpPr>
          <p:cNvPr id="108" name="pole tekstowe 107"/>
          <p:cNvSpPr txBox="1"/>
          <p:nvPr/>
        </p:nvSpPr>
        <p:spPr>
          <a:xfrm>
            <a:off x="7124700" y="5781675"/>
            <a:ext cx="1189038" cy="400050"/>
          </a:xfrm>
          <a:prstGeom prst="rect">
            <a:avLst/>
          </a:prstGeom>
          <a:noFill/>
        </p:spPr>
        <p:txBody>
          <a:bodyPr>
            <a:spAutoFit/>
          </a:bodyPr>
          <a:lstStyle/>
          <a:p>
            <a:pPr>
              <a:defRPr/>
            </a:pPr>
            <a:r>
              <a:rPr lang="pl-PL" sz="1000" dirty="0">
                <a:solidFill>
                  <a:schemeClr val="tx1"/>
                </a:solidFill>
                <a:latin typeface="+mn-lt"/>
                <a:cs typeface="+mn-cs"/>
              </a:rPr>
              <a:t>Brak uprzednich konsultacji</a:t>
            </a:r>
          </a:p>
        </p:txBody>
      </p:sp>
      <p:sp>
        <p:nvSpPr>
          <p:cNvPr id="109" name="pole tekstowe 108"/>
          <p:cNvSpPr txBox="1"/>
          <p:nvPr/>
        </p:nvSpPr>
        <p:spPr>
          <a:xfrm>
            <a:off x="7980363" y="5446713"/>
            <a:ext cx="1189037" cy="400050"/>
          </a:xfrm>
          <a:prstGeom prst="rect">
            <a:avLst/>
          </a:prstGeom>
          <a:noFill/>
        </p:spPr>
        <p:txBody>
          <a:bodyPr>
            <a:spAutoFit/>
          </a:bodyPr>
          <a:lstStyle/>
          <a:p>
            <a:pPr>
              <a:defRPr/>
            </a:pPr>
            <a:r>
              <a:rPr lang="pl-PL" sz="1000" dirty="0">
                <a:solidFill>
                  <a:schemeClr val="tx1"/>
                </a:solidFill>
                <a:latin typeface="+mn-lt"/>
                <a:cs typeface="+mn-cs"/>
              </a:rPr>
              <a:t>Uprzednie konsultacje</a:t>
            </a:r>
          </a:p>
        </p:txBody>
      </p:sp>
      <p:sp>
        <p:nvSpPr>
          <p:cNvPr id="110" name="pole tekstowe 109"/>
          <p:cNvSpPr txBox="1"/>
          <p:nvPr/>
        </p:nvSpPr>
        <p:spPr>
          <a:xfrm>
            <a:off x="1050925" y="4449763"/>
            <a:ext cx="1189038" cy="400050"/>
          </a:xfrm>
          <a:prstGeom prst="rect">
            <a:avLst/>
          </a:prstGeom>
          <a:noFill/>
        </p:spPr>
        <p:txBody>
          <a:bodyPr>
            <a:spAutoFit/>
          </a:bodyPr>
          <a:lstStyle/>
          <a:p>
            <a:pPr>
              <a:defRPr/>
            </a:pPr>
            <a:r>
              <a:rPr lang="pl-PL" sz="1000" dirty="0">
                <a:solidFill>
                  <a:schemeClr val="tx1"/>
                </a:solidFill>
                <a:latin typeface="+mn-lt"/>
                <a:cs typeface="+mn-cs"/>
              </a:rPr>
              <a:t>Nie jest potrzebna DPA</a:t>
            </a:r>
          </a:p>
        </p:txBody>
      </p:sp>
      <p:sp>
        <p:nvSpPr>
          <p:cNvPr id="73763" name="Prostokąt 36"/>
          <p:cNvSpPr>
            <a:spLocks/>
          </p:cNvSpPr>
          <p:nvPr/>
        </p:nvSpPr>
        <p:spPr bwMode="auto">
          <a:xfrm>
            <a:off x="627856" y="180582"/>
            <a:ext cx="61610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sz="2400" b="1" dirty="0">
                <a:solidFill>
                  <a:srgbClr val="AE0F0A"/>
                </a:solidFill>
                <a:latin typeface="Calibri" panose="020F0502020204030204" pitchFamily="34" charset="0"/>
              </a:rPr>
              <a:t>Uwzględnienie wskazówek zawartych w opinii Grupy Roboczej Art. 29</a:t>
            </a:r>
          </a:p>
        </p:txBody>
      </p:sp>
      <p:sp>
        <p:nvSpPr>
          <p:cNvPr id="73764" name="Prostokąt 37"/>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Tree>
    <p:extLst>
      <p:ext uri="{BB962C8B-B14F-4D97-AF65-F5344CB8AC3E}">
        <p14:creationId xmlns:p14="http://schemas.microsoft.com/office/powerpoint/2010/main" val="38843618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Prostokąt 5"/>
          <p:cNvSpPr>
            <a:spLocks/>
          </p:cNvSpPr>
          <p:nvPr/>
        </p:nvSpPr>
        <p:spPr bwMode="auto">
          <a:xfrm>
            <a:off x="642938" y="549275"/>
            <a:ext cx="69533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sz="2400" b="1" dirty="0" smtClean="0">
                <a:solidFill>
                  <a:srgbClr val="AE0F0A"/>
                </a:solidFill>
                <a:latin typeface="+mn-lt"/>
              </a:rPr>
              <a:t>Bezpieczeństwo odpowiednie do ryzyka</a:t>
            </a:r>
            <a:endParaRPr lang="pl-PL" altLang="pl-PL" sz="2400" b="1" dirty="0">
              <a:solidFill>
                <a:srgbClr val="AE0F0A"/>
              </a:solidFill>
              <a:latin typeface="+mn-lt"/>
            </a:endParaRPr>
          </a:p>
        </p:txBody>
      </p:sp>
      <p:sp>
        <p:nvSpPr>
          <p:cNvPr id="8197" name="Prostokąt 6"/>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
        <p:nvSpPr>
          <p:cNvPr id="6" name="pole tekstowe 5"/>
          <p:cNvSpPr txBox="1"/>
          <p:nvPr/>
        </p:nvSpPr>
        <p:spPr>
          <a:xfrm>
            <a:off x="404042" y="1171208"/>
            <a:ext cx="7912373" cy="369332"/>
          </a:xfrm>
          <a:prstGeom prst="rect">
            <a:avLst/>
          </a:prstGeom>
          <a:noFill/>
        </p:spPr>
        <p:txBody>
          <a:bodyPr wrap="square" rtlCol="0">
            <a:spAutoFit/>
          </a:bodyPr>
          <a:lstStyle/>
          <a:p>
            <a:r>
              <a:rPr lang="pl-PL" b="1" dirty="0">
                <a:solidFill>
                  <a:srgbClr val="C00000"/>
                </a:solidFill>
              </a:rPr>
              <a:t>Art. 32 ust 1 </a:t>
            </a:r>
            <a:r>
              <a:rPr lang="pl-PL" b="1" dirty="0" smtClean="0">
                <a:solidFill>
                  <a:srgbClr val="C00000"/>
                </a:solidFill>
              </a:rPr>
              <a:t>RODO</a:t>
            </a:r>
            <a:endParaRPr lang="pl-PL" b="1" dirty="0">
              <a:solidFill>
                <a:schemeClr val="tx1"/>
              </a:solidFill>
            </a:endParaRPr>
          </a:p>
        </p:txBody>
      </p:sp>
      <p:sp>
        <p:nvSpPr>
          <p:cNvPr id="9" name="pole tekstowe 8"/>
          <p:cNvSpPr txBox="1">
            <a:spLocks noChangeArrowheads="1"/>
          </p:cNvSpPr>
          <p:nvPr/>
        </p:nvSpPr>
        <p:spPr bwMode="auto">
          <a:xfrm>
            <a:off x="404043" y="1700808"/>
            <a:ext cx="8568952"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marL="0" indent="0" defTabSz="914400">
              <a:spcBef>
                <a:spcPts val="0"/>
              </a:spcBef>
              <a:buClrTx/>
              <a:buSzTx/>
              <a:buNone/>
            </a:pPr>
            <a:r>
              <a:rPr lang="pl-PL" altLang="pl-PL" sz="1800" b="1" dirty="0" smtClean="0">
                <a:solidFill>
                  <a:schemeClr val="tx1"/>
                </a:solidFill>
                <a:cs typeface="Arial" panose="020B0604020202020204" pitchFamily="34" charset="0"/>
              </a:rPr>
              <a:t>Uwzględniając:</a:t>
            </a:r>
          </a:p>
          <a:p>
            <a:pPr defTabSz="914400">
              <a:spcBef>
                <a:spcPts val="0"/>
              </a:spcBef>
              <a:buClrTx/>
              <a:buSzTx/>
            </a:pPr>
            <a:r>
              <a:rPr lang="pl-PL" altLang="pl-PL" sz="1800" b="1" dirty="0" smtClean="0">
                <a:solidFill>
                  <a:srgbClr val="C00000"/>
                </a:solidFill>
                <a:cs typeface="Arial" panose="020B0604020202020204" pitchFamily="34" charset="0"/>
              </a:rPr>
              <a:t>stan wiedzy technicznej</a:t>
            </a:r>
            <a:endParaRPr lang="pl-PL" altLang="pl-PL" sz="1600" b="1" dirty="0">
              <a:solidFill>
                <a:srgbClr val="C00000"/>
              </a:solidFill>
              <a:cs typeface="Arial" panose="020B0604020202020204" pitchFamily="34" charset="0"/>
            </a:endParaRPr>
          </a:p>
          <a:p>
            <a:pPr defTabSz="914400">
              <a:spcBef>
                <a:spcPts val="0"/>
              </a:spcBef>
              <a:buClrTx/>
              <a:buSzTx/>
            </a:pPr>
            <a:r>
              <a:rPr lang="pl-PL" altLang="pl-PL" sz="1600" dirty="0" smtClean="0">
                <a:solidFill>
                  <a:schemeClr val="tx1"/>
                </a:solidFill>
                <a:cs typeface="Arial" panose="020B0604020202020204" pitchFamily="34" charset="0"/>
              </a:rPr>
              <a:t>Standardy i normy (np. z serii ISO/IEC 27001) – które ulegają ciągłym przeglądom i zmianom uwarunkowanym postępem technologicznym. Normy te bazują na podstawowych wartościach informacji tj. poufności, integralności i dostępności.</a:t>
            </a:r>
          </a:p>
          <a:p>
            <a:pPr defTabSz="914400">
              <a:spcBef>
                <a:spcPts val="0"/>
              </a:spcBef>
              <a:buClrTx/>
              <a:buSzTx/>
            </a:pPr>
            <a:r>
              <a:rPr lang="pl-PL" altLang="pl-PL" sz="1600" dirty="0" smtClean="0">
                <a:solidFill>
                  <a:schemeClr val="tx1"/>
                </a:solidFill>
                <a:cs typeface="Arial" panose="020B0604020202020204" pitchFamily="34" charset="0"/>
              </a:rPr>
              <a:t>Analizy i materiały opracowywane przez zaufane podmioty (opracowania innych organów nadzorczych, </a:t>
            </a:r>
            <a:r>
              <a:rPr lang="pl-PL" altLang="pl-PL" sz="1600" dirty="0">
                <a:solidFill>
                  <a:schemeClr val="tx1"/>
                </a:solidFill>
                <a:cs typeface="Arial" panose="020B0604020202020204" pitchFamily="34" charset="0"/>
              </a:rPr>
              <a:t>opracowania </a:t>
            </a:r>
            <a:r>
              <a:rPr lang="pl-PL" altLang="pl-PL" sz="1600" dirty="0" smtClean="0">
                <a:solidFill>
                  <a:schemeClr val="tx1"/>
                </a:solidFill>
                <a:cs typeface="Arial" panose="020B0604020202020204" pitchFamily="34" charset="0"/>
              </a:rPr>
              <a:t>Agencji </a:t>
            </a:r>
            <a:r>
              <a:rPr lang="pl-PL" altLang="pl-PL" sz="1600" dirty="0">
                <a:solidFill>
                  <a:schemeClr val="tx1"/>
                </a:solidFill>
                <a:cs typeface="Arial" panose="020B0604020202020204" pitchFamily="34" charset="0"/>
              </a:rPr>
              <a:t>Unii Europejskiej ds. Bezpieczeństwa Sieci i Informacji, </a:t>
            </a:r>
            <a:r>
              <a:rPr lang="pl-PL" altLang="pl-PL" sz="1600" dirty="0" smtClean="0">
                <a:solidFill>
                  <a:schemeClr val="tx1"/>
                </a:solidFill>
                <a:cs typeface="Arial" panose="020B0604020202020204" pitchFamily="34" charset="0"/>
              </a:rPr>
              <a:t>czy zalecenia konfiguracyjne, przewodniki zabezpieczeń dostępne na cert.gov.pl).</a:t>
            </a:r>
          </a:p>
          <a:p>
            <a:pPr defTabSz="914400">
              <a:spcBef>
                <a:spcPts val="0"/>
              </a:spcBef>
              <a:buClrTx/>
              <a:buSzTx/>
            </a:pPr>
            <a:r>
              <a:rPr lang="pl-PL" altLang="pl-PL" sz="1600" dirty="0" smtClean="0">
                <a:solidFill>
                  <a:schemeClr val="tx1"/>
                </a:solidFill>
                <a:cs typeface="Arial" panose="020B0604020202020204" pitchFamily="34" charset="0"/>
              </a:rPr>
              <a:t>Korzystanie z wiedzy specjalistów</a:t>
            </a:r>
          </a:p>
          <a:p>
            <a:pPr defTabSz="914400">
              <a:spcBef>
                <a:spcPts val="0"/>
              </a:spcBef>
              <a:buClrTx/>
              <a:buSzTx/>
            </a:pPr>
            <a:r>
              <a:rPr lang="pl-PL" altLang="pl-PL" sz="1600" dirty="0" smtClean="0">
                <a:solidFill>
                  <a:schemeClr val="tx1"/>
                </a:solidFill>
                <a:cs typeface="Arial" panose="020B0604020202020204" pitchFamily="34" charset="0"/>
              </a:rPr>
              <a:t>Rekomendacje </a:t>
            </a:r>
            <a:r>
              <a:rPr lang="pl-PL" altLang="pl-PL" sz="1600" dirty="0">
                <a:solidFill>
                  <a:schemeClr val="tx1"/>
                </a:solidFill>
                <a:cs typeface="Arial" panose="020B0604020202020204" pitchFamily="34" charset="0"/>
              </a:rPr>
              <a:t>określające środki techniczne i organizacyjne stosowane w celu zapewnienia bezpieczeństwa przetwarzania danych </a:t>
            </a:r>
            <a:r>
              <a:rPr lang="pl-PL" altLang="pl-PL" sz="1600" dirty="0" smtClean="0">
                <a:solidFill>
                  <a:schemeClr val="tx1"/>
                </a:solidFill>
                <a:cs typeface="Arial" panose="020B0604020202020204" pitchFamily="34" charset="0"/>
              </a:rPr>
              <a:t>osobowych publikowane przez Prezesa UODO (art. 53 ust. 1 pkt. 4 ustawy o ochronie danych osobowych)</a:t>
            </a:r>
          </a:p>
        </p:txBody>
      </p:sp>
      <p:sp>
        <p:nvSpPr>
          <p:cNvPr id="2" name="Prostokąt 1"/>
          <p:cNvSpPr/>
          <p:nvPr/>
        </p:nvSpPr>
        <p:spPr>
          <a:xfrm>
            <a:off x="404043" y="5088086"/>
            <a:ext cx="8344421" cy="1077218"/>
          </a:xfrm>
          <a:prstGeom prst="rect">
            <a:avLst/>
          </a:prstGeom>
        </p:spPr>
        <p:txBody>
          <a:bodyPr wrap="square">
            <a:spAutoFit/>
          </a:bodyPr>
          <a:lstStyle/>
          <a:p>
            <a:pPr marL="0" indent="0" defTabSz="914400">
              <a:spcBef>
                <a:spcPts val="0"/>
              </a:spcBef>
              <a:buClrTx/>
              <a:buSzTx/>
              <a:buNone/>
            </a:pPr>
            <a:r>
              <a:rPr lang="pl-PL" altLang="pl-PL" sz="1600" b="1" dirty="0">
                <a:solidFill>
                  <a:srgbClr val="C00000"/>
                </a:solidFill>
                <a:cs typeface="Arial" panose="020B0604020202020204" pitchFamily="34" charset="0"/>
              </a:rPr>
              <a:t>Przykład: </a:t>
            </a:r>
            <a:r>
              <a:rPr lang="pl-PL" altLang="pl-PL" sz="1600" b="1" dirty="0">
                <a:solidFill>
                  <a:schemeClr val="tx1"/>
                </a:solidFill>
                <a:cs typeface="Arial" panose="020B0604020202020204" pitchFamily="34" charset="0"/>
              </a:rPr>
              <a:t>Obecnie w kryptografii przyjmuje się, że od wielu </a:t>
            </a:r>
            <a:r>
              <a:rPr lang="pl-PL" altLang="pl-PL" sz="1600" b="1" dirty="0" smtClean="0">
                <a:solidFill>
                  <a:schemeClr val="tx1"/>
                </a:solidFill>
                <a:cs typeface="Arial" panose="020B0604020202020204" pitchFamily="34" charset="0"/>
              </a:rPr>
              <a:t>lat szyfrowanie </a:t>
            </a:r>
            <a:r>
              <a:rPr lang="pl-PL" altLang="pl-PL" sz="1600" b="1" dirty="0">
                <a:solidFill>
                  <a:schemeClr val="tx1"/>
                </a:solidFill>
                <a:cs typeface="Arial" panose="020B0604020202020204" pitchFamily="34" charset="0"/>
              </a:rPr>
              <a:t>DES (w swojej podstawowej formie) obecnie nie zapewnia wysokiego poziomu bezpieczeństwa z uwagi na długość klucza i </a:t>
            </a:r>
            <a:r>
              <a:rPr lang="pl-PL" altLang="pl-PL" sz="1600" b="1" dirty="0" smtClean="0">
                <a:solidFill>
                  <a:schemeClr val="tx1"/>
                </a:solidFill>
                <a:cs typeface="Arial" panose="020B0604020202020204" pitchFamily="34" charset="0"/>
              </a:rPr>
              <a:t>o wiele większą moc obliczeniową dzisiejszych komputerów</a:t>
            </a:r>
            <a:r>
              <a:rPr lang="pl-PL" altLang="pl-PL" sz="1600" b="1" dirty="0">
                <a:solidFill>
                  <a:schemeClr val="tx1"/>
                </a:solidFill>
                <a:cs typeface="Arial" panose="020B0604020202020204" pitchFamily="34" charset="0"/>
              </a:rPr>
              <a:t>.</a:t>
            </a:r>
          </a:p>
        </p:txBody>
      </p:sp>
      <p:sp>
        <p:nvSpPr>
          <p:cNvPr id="3" name="Strzałka w prawo 2"/>
          <p:cNvSpPr/>
          <p:nvPr/>
        </p:nvSpPr>
        <p:spPr bwMode="auto">
          <a:xfrm rot="19867443">
            <a:off x="3514501" y="1853824"/>
            <a:ext cx="432048" cy="288032"/>
          </a:xfrm>
          <a:prstGeom prst="rightArrow">
            <a:avLst/>
          </a:prstGeom>
          <a:solidFill>
            <a:srgbClr val="AE0F0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5E5F60"/>
              </a:buClr>
              <a:buSzPct val="100000"/>
              <a:buFont typeface="Arial" charset="0"/>
              <a:buNone/>
              <a:tabLst/>
            </a:pPr>
            <a:endParaRPr kumimoji="0" lang="pl-PL" sz="1800" b="0" i="0" u="none" strike="noStrike" cap="none" normalizeH="0" baseline="0" smtClean="0">
              <a:ln>
                <a:noFill/>
              </a:ln>
              <a:solidFill>
                <a:schemeClr val="bg1"/>
              </a:solidFill>
              <a:effectLst/>
              <a:latin typeface="Arial" charset="0"/>
            </a:endParaRPr>
          </a:p>
        </p:txBody>
      </p:sp>
      <p:sp>
        <p:nvSpPr>
          <p:cNvPr id="8" name="pole tekstowe 7"/>
          <p:cNvSpPr txBox="1"/>
          <p:nvPr/>
        </p:nvSpPr>
        <p:spPr>
          <a:xfrm>
            <a:off x="3989238" y="1736698"/>
            <a:ext cx="1905102" cy="338554"/>
          </a:xfrm>
          <a:prstGeom prst="rect">
            <a:avLst/>
          </a:prstGeom>
          <a:noFill/>
        </p:spPr>
        <p:txBody>
          <a:bodyPr wrap="square" rtlCol="0">
            <a:spAutoFit/>
          </a:bodyPr>
          <a:lstStyle/>
          <a:p>
            <a:r>
              <a:rPr lang="pl-PL" sz="1600" dirty="0" smtClean="0">
                <a:solidFill>
                  <a:srgbClr val="C00000"/>
                </a:solidFill>
              </a:rPr>
              <a:t>Patrz też art. 25</a:t>
            </a:r>
            <a:endParaRPr lang="pl-PL" sz="1600" dirty="0">
              <a:solidFill>
                <a:schemeClr val="tx1"/>
              </a:solidFill>
            </a:endParaRPr>
          </a:p>
        </p:txBody>
      </p:sp>
      <p:sp>
        <p:nvSpPr>
          <p:cNvPr id="4" name="pole tekstowe 3"/>
          <p:cNvSpPr txBox="1"/>
          <p:nvPr/>
        </p:nvSpPr>
        <p:spPr>
          <a:xfrm>
            <a:off x="5683126" y="1207498"/>
            <a:ext cx="3032843" cy="954107"/>
          </a:xfrm>
          <a:prstGeom prst="rect">
            <a:avLst/>
          </a:prstGeom>
          <a:noFill/>
          <a:ln w="3175">
            <a:solidFill>
              <a:schemeClr val="bg1">
                <a:lumMod val="85000"/>
              </a:schemeClr>
            </a:solidFill>
          </a:ln>
        </p:spPr>
        <p:txBody>
          <a:bodyPr wrap="square" rtlCol="0">
            <a:spAutoFit/>
          </a:bodyPr>
          <a:lstStyle/>
          <a:p>
            <a:r>
              <a:rPr lang="pl-PL" sz="1400" b="1" dirty="0" smtClean="0">
                <a:solidFill>
                  <a:schemeClr val="tx1"/>
                </a:solidFill>
              </a:rPr>
              <a:t>Adm. zarówno przy określaniu sposób przetwarzania, jak i w jego czasie wdraża odpowiednie środki techniczne i organizacyjne</a:t>
            </a:r>
            <a:endParaRPr lang="pl-PL" sz="1400" b="1" dirty="0">
              <a:solidFill>
                <a:schemeClr val="tx1"/>
              </a:solidFill>
            </a:endParaRPr>
          </a:p>
        </p:txBody>
      </p:sp>
    </p:spTree>
    <p:extLst>
      <p:ext uri="{BB962C8B-B14F-4D97-AF65-F5344CB8AC3E}">
        <p14:creationId xmlns:p14="http://schemas.microsoft.com/office/powerpoint/2010/main" val="3332756649"/>
      </p:ext>
    </p:extLst>
  </p:cSld>
  <p:clrMapOvr>
    <a:masterClrMapping/>
  </p:clrMapOvr>
  <p:transition spd="slow" advTm="33378">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ext Box 28"/>
          <p:cNvSpPr txBox="1">
            <a:spLocks noChangeArrowheads="1"/>
          </p:cNvSpPr>
          <p:nvPr/>
        </p:nvSpPr>
        <p:spPr bwMode="auto">
          <a:xfrm>
            <a:off x="3571875" y="519113"/>
            <a:ext cx="5588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Font typeface="Times New Roman" panose="02020603050405020304" pitchFamily="18" charset="0"/>
              <a:buNone/>
            </a:pPr>
            <a:endParaRPr lang="ru-RU" altLang="pl-PL" sz="2400">
              <a:solidFill>
                <a:srgbClr val="FF9933"/>
              </a:solidFill>
              <a:latin typeface="Times New Roman" panose="02020603050405020304" pitchFamily="18" charset="0"/>
            </a:endParaRPr>
          </a:p>
        </p:txBody>
      </p:sp>
      <p:sp>
        <p:nvSpPr>
          <p:cNvPr id="90117" name="Prostokąt 36"/>
          <p:cNvSpPr>
            <a:spLocks/>
          </p:cNvSpPr>
          <p:nvPr/>
        </p:nvSpPr>
        <p:spPr bwMode="auto">
          <a:xfrm>
            <a:off x="642938" y="188640"/>
            <a:ext cx="61610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sz="2400" b="1" dirty="0">
                <a:solidFill>
                  <a:srgbClr val="AE0F0A"/>
                </a:solidFill>
                <a:latin typeface="Calibri" panose="020F0502020204030204" pitchFamily="34" charset="0"/>
              </a:rPr>
              <a:t>Uwzględnienie wskazówek zawartych w opinii Grupy Roboczej Art. 29</a:t>
            </a:r>
          </a:p>
        </p:txBody>
      </p:sp>
      <p:sp>
        <p:nvSpPr>
          <p:cNvPr id="90118" name="Prostokąt 37"/>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
        <p:nvSpPr>
          <p:cNvPr id="90119" name="Text Box 5"/>
          <p:cNvSpPr txBox="1">
            <a:spLocks noChangeArrowheads="1"/>
          </p:cNvSpPr>
          <p:nvPr/>
        </p:nvSpPr>
        <p:spPr bwMode="auto">
          <a:xfrm>
            <a:off x="684213" y="5805488"/>
            <a:ext cx="80645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50000"/>
              </a:spcBef>
              <a:buFont typeface="Times New Roman" panose="02020603050405020304" pitchFamily="18" charset="0"/>
              <a:buNone/>
            </a:pPr>
            <a:endParaRPr lang="ru-RU" altLang="pl-PL" sz="2400" b="1">
              <a:solidFill>
                <a:srgbClr val="FF9933"/>
              </a:solidFill>
              <a:latin typeface="Times New Roman" panose="02020603050405020304" pitchFamily="18" charset="0"/>
            </a:endParaRPr>
          </a:p>
        </p:txBody>
      </p:sp>
      <p:pic>
        <p:nvPicPr>
          <p:cNvPr id="9012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3395663"/>
            <a:ext cx="7715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1" name="Text Box 8"/>
          <p:cNvSpPr txBox="1">
            <a:spLocks noChangeArrowheads="1"/>
          </p:cNvSpPr>
          <p:nvPr/>
        </p:nvSpPr>
        <p:spPr bwMode="auto">
          <a:xfrm>
            <a:off x="468313" y="2420938"/>
            <a:ext cx="69850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50000"/>
              </a:spcBef>
              <a:buFont typeface="Times New Roman" panose="02020603050405020304" pitchFamily="18" charset="0"/>
              <a:buNone/>
            </a:pPr>
            <a:endParaRPr lang="ru-RU" altLang="pl-PL" sz="2400" b="1">
              <a:solidFill>
                <a:srgbClr val="FF9933"/>
              </a:solidFill>
              <a:latin typeface="Times New Roman" panose="02020603050405020304" pitchFamily="18" charset="0"/>
            </a:endParaRPr>
          </a:p>
        </p:txBody>
      </p:sp>
      <p:pic>
        <p:nvPicPr>
          <p:cNvPr id="9012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3395663"/>
            <a:ext cx="7715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3" name="Text Box 10"/>
          <p:cNvSpPr txBox="1">
            <a:spLocks noChangeArrowheads="1"/>
          </p:cNvSpPr>
          <p:nvPr/>
        </p:nvSpPr>
        <p:spPr bwMode="auto">
          <a:xfrm>
            <a:off x="684213" y="2852738"/>
            <a:ext cx="72009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50000"/>
              </a:spcBef>
              <a:buFont typeface="Times New Roman" panose="02020603050405020304" pitchFamily="18" charset="0"/>
              <a:buNone/>
            </a:pPr>
            <a:endParaRPr lang="ru-RU" altLang="pl-PL" sz="2400" b="1">
              <a:solidFill>
                <a:schemeClr val="tx1"/>
              </a:solidFill>
              <a:latin typeface="Times New Roman" panose="02020603050405020304" pitchFamily="18" charset="0"/>
            </a:endParaRPr>
          </a:p>
        </p:txBody>
      </p:sp>
      <p:pic>
        <p:nvPicPr>
          <p:cNvPr id="9012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3395663"/>
            <a:ext cx="7715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5" name="Text Box 23"/>
          <p:cNvSpPr txBox="1">
            <a:spLocks noChangeArrowheads="1"/>
          </p:cNvSpPr>
          <p:nvPr/>
        </p:nvSpPr>
        <p:spPr bwMode="auto">
          <a:xfrm>
            <a:off x="1412875" y="5919788"/>
            <a:ext cx="5588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Font typeface="Times New Roman" panose="02020603050405020304" pitchFamily="18" charset="0"/>
              <a:buNone/>
            </a:pPr>
            <a:endParaRPr lang="ru-RU" altLang="pl-PL" sz="2400" b="1">
              <a:solidFill>
                <a:srgbClr val="FF9933"/>
              </a:solidFill>
              <a:latin typeface="Times New Roman" panose="02020603050405020304" pitchFamily="18" charset="0"/>
            </a:endParaRPr>
          </a:p>
        </p:txBody>
      </p:sp>
      <p:sp>
        <p:nvSpPr>
          <p:cNvPr id="90126" name="Text Box 18"/>
          <p:cNvSpPr txBox="1">
            <a:spLocks noChangeArrowheads="1"/>
          </p:cNvSpPr>
          <p:nvPr/>
        </p:nvSpPr>
        <p:spPr bwMode="auto">
          <a:xfrm>
            <a:off x="323528" y="1865184"/>
            <a:ext cx="8569647" cy="4202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46800" rIns="90000" bIns="0" anchor="b">
            <a:spAutoFit/>
          </a:bodyPr>
          <a:lstStyle>
            <a:lvl1pPr marL="271463" indent="-271463">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50000"/>
              </a:spcBef>
              <a:buClr>
                <a:schemeClr val="tx1"/>
              </a:buClr>
              <a:buFontTx/>
              <a:buChar char="-"/>
            </a:pPr>
            <a:r>
              <a:rPr lang="pl-PL" altLang="pl-PL" dirty="0">
                <a:solidFill>
                  <a:schemeClr val="tx1"/>
                </a:solidFill>
                <a:cs typeface="Arial" panose="020B0604020202020204" pitchFamily="34" charset="0"/>
              </a:rPr>
              <a:t>przetwarzanie „</a:t>
            </a:r>
            <a:r>
              <a:rPr lang="pl-PL" altLang="pl-PL" b="1" dirty="0">
                <a:solidFill>
                  <a:schemeClr val="tx1"/>
                </a:solidFill>
                <a:cs typeface="Arial" panose="020B0604020202020204" pitchFamily="34" charset="0"/>
              </a:rPr>
              <a:t>z dużym prawdopodobieństwem nie spowoduje wysokiego ryzyka naruszenia praw lub wolności osób fizycznych</a:t>
            </a:r>
            <a:r>
              <a:rPr lang="pl-PL" altLang="pl-PL" dirty="0" smtClean="0">
                <a:solidFill>
                  <a:schemeClr val="tx1"/>
                </a:solidFill>
                <a:cs typeface="Arial" panose="020B0604020202020204" pitchFamily="34" charset="0"/>
              </a:rPr>
              <a:t>”,</a:t>
            </a:r>
            <a:endParaRPr lang="pl-PL" altLang="pl-PL" dirty="0">
              <a:solidFill>
                <a:schemeClr val="tx1"/>
              </a:solidFill>
              <a:cs typeface="Arial" panose="020B0604020202020204" pitchFamily="34" charset="0"/>
            </a:endParaRPr>
          </a:p>
          <a:p>
            <a:pPr>
              <a:spcBef>
                <a:spcPct val="50000"/>
              </a:spcBef>
              <a:buClr>
                <a:schemeClr val="tx1"/>
              </a:buClr>
              <a:buFontTx/>
              <a:buChar char="-"/>
            </a:pPr>
            <a:r>
              <a:rPr lang="pl-PL" altLang="pl-PL" dirty="0">
                <a:solidFill>
                  <a:schemeClr val="tx1"/>
                </a:solidFill>
                <a:cs typeface="Arial" panose="020B0604020202020204" pitchFamily="34" charset="0"/>
              </a:rPr>
              <a:t>charakter, zakres, kontekst i cele przetwarzania są </a:t>
            </a:r>
            <a:r>
              <a:rPr lang="pl-PL" altLang="pl-PL" b="1" dirty="0">
                <a:solidFill>
                  <a:schemeClr val="tx1"/>
                </a:solidFill>
                <a:cs typeface="Arial" panose="020B0604020202020204" pitchFamily="34" charset="0"/>
              </a:rPr>
              <a:t>bardzo podobne </a:t>
            </a:r>
            <a:r>
              <a:rPr lang="pl-PL" altLang="pl-PL" b="1" dirty="0" smtClean="0">
                <a:solidFill>
                  <a:schemeClr val="tx1"/>
                </a:solidFill>
                <a:cs typeface="Arial" panose="020B0604020202020204" pitchFamily="34" charset="0"/>
              </a:rPr>
              <a:t>do </a:t>
            </a:r>
            <a:r>
              <a:rPr lang="pl-PL" altLang="pl-PL" b="1" dirty="0">
                <a:solidFill>
                  <a:schemeClr val="tx1"/>
                </a:solidFill>
                <a:cs typeface="Arial" panose="020B0604020202020204" pitchFamily="34" charset="0"/>
              </a:rPr>
              <a:t>przetwarzania, dla którego została </a:t>
            </a:r>
            <a:r>
              <a:rPr lang="pl-PL" altLang="pl-PL" b="1" dirty="0" smtClean="0">
                <a:solidFill>
                  <a:schemeClr val="tx1"/>
                </a:solidFill>
                <a:cs typeface="Arial" panose="020B0604020202020204" pitchFamily="34" charset="0"/>
              </a:rPr>
              <a:t>dokonana ocena</a:t>
            </a:r>
            <a:r>
              <a:rPr lang="pl-PL" altLang="pl-PL" dirty="0" smtClean="0">
                <a:solidFill>
                  <a:schemeClr val="tx1"/>
                </a:solidFill>
                <a:cs typeface="Arial" panose="020B0604020202020204" pitchFamily="34" charset="0"/>
              </a:rPr>
              <a:t>,</a:t>
            </a:r>
            <a:endParaRPr lang="pl-PL" altLang="pl-PL" dirty="0">
              <a:solidFill>
                <a:schemeClr val="tx1"/>
              </a:solidFill>
              <a:cs typeface="Arial" panose="020B0604020202020204" pitchFamily="34" charset="0"/>
            </a:endParaRPr>
          </a:p>
          <a:p>
            <a:pPr>
              <a:spcBef>
                <a:spcPct val="50000"/>
              </a:spcBef>
              <a:buClr>
                <a:schemeClr val="tx1"/>
              </a:buClr>
              <a:buFontTx/>
              <a:buChar char="-"/>
            </a:pPr>
            <a:r>
              <a:rPr lang="pl-PL" altLang="pl-PL" dirty="0">
                <a:solidFill>
                  <a:schemeClr val="tx1"/>
                </a:solidFill>
                <a:cs typeface="Arial" panose="020B0604020202020204" pitchFamily="34" charset="0"/>
              </a:rPr>
              <a:t>gdy operacja przetwarzania ma podstawę prawną w prawie UE lub państwie członkowskiego i prawo reguluje określoną operację przetwarzania uwzględniając DPIA (zgodnie ze standardami RODO, DPIA w takich przypadkach jest wymagana w ramach ustanowienia tej podstawy prawnej (artykuł 35 ust. 10);</a:t>
            </a:r>
          </a:p>
          <a:p>
            <a:pPr>
              <a:spcBef>
                <a:spcPct val="50000"/>
              </a:spcBef>
              <a:buClr>
                <a:schemeClr val="tx1"/>
              </a:buClr>
              <a:buFontTx/>
              <a:buChar char="-"/>
            </a:pPr>
            <a:r>
              <a:rPr lang="pl-PL" altLang="pl-PL" dirty="0">
                <a:solidFill>
                  <a:schemeClr val="tx1"/>
                </a:solidFill>
                <a:cs typeface="Arial" panose="020B0604020202020204" pitchFamily="34" charset="0"/>
              </a:rPr>
              <a:t>gdy przetwarzanie uwzględnione jest w opcjonalnym wykazie (ustanowionym przez organ nadzorczy) operacji przetwarzania niepodlegających wymogowi dokonania DPIA (art. 35 ust. 5).</a:t>
            </a:r>
          </a:p>
        </p:txBody>
      </p:sp>
      <p:sp>
        <p:nvSpPr>
          <p:cNvPr id="90127" name="Text Box 18"/>
          <p:cNvSpPr txBox="1">
            <a:spLocks noChangeArrowheads="1"/>
          </p:cNvSpPr>
          <p:nvPr/>
        </p:nvSpPr>
        <p:spPr bwMode="auto">
          <a:xfrm>
            <a:off x="539750" y="1201738"/>
            <a:ext cx="83534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50000"/>
              </a:spcBef>
              <a:buClr>
                <a:schemeClr val="tx1"/>
              </a:buClr>
              <a:buFont typeface="Arial" panose="020B0604020202020204" pitchFamily="34" charset="0"/>
              <a:buNone/>
            </a:pPr>
            <a:r>
              <a:rPr lang="pl-PL" altLang="pl-PL" b="1" dirty="0" smtClean="0">
                <a:solidFill>
                  <a:schemeClr val="tx1"/>
                </a:solidFill>
                <a:cs typeface="Arial" panose="020B0604020202020204" pitchFamily="34" charset="0"/>
              </a:rPr>
              <a:t>DPIA </a:t>
            </a:r>
            <a:r>
              <a:rPr lang="pl-PL" altLang="pl-PL" b="1" dirty="0">
                <a:solidFill>
                  <a:schemeClr val="tx1"/>
                </a:solidFill>
                <a:cs typeface="Arial" panose="020B0604020202020204" pitchFamily="34" charset="0"/>
              </a:rPr>
              <a:t>nie jest wymagane, jeżeli:</a:t>
            </a:r>
            <a:endParaRPr lang="pl-PL" altLang="pl-PL" sz="1800" b="1" dirty="0">
              <a:solidFill>
                <a:schemeClr val="accent2"/>
              </a:solidFill>
              <a:cs typeface="Arial" panose="020B0604020202020204" pitchFamily="34" charset="0"/>
            </a:endParaRPr>
          </a:p>
        </p:txBody>
      </p:sp>
    </p:spTree>
    <p:extLst>
      <p:ext uri="{BB962C8B-B14F-4D97-AF65-F5344CB8AC3E}">
        <p14:creationId xmlns:p14="http://schemas.microsoft.com/office/powerpoint/2010/main" val="17709857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ext Box 28"/>
          <p:cNvSpPr txBox="1">
            <a:spLocks noChangeArrowheads="1"/>
          </p:cNvSpPr>
          <p:nvPr/>
        </p:nvSpPr>
        <p:spPr bwMode="auto">
          <a:xfrm>
            <a:off x="3571875" y="519113"/>
            <a:ext cx="5588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Font typeface="Times New Roman" panose="02020603050405020304" pitchFamily="18" charset="0"/>
              <a:buNone/>
            </a:pPr>
            <a:endParaRPr lang="ru-RU" altLang="pl-PL" sz="2400">
              <a:solidFill>
                <a:srgbClr val="FF9933"/>
              </a:solidFill>
              <a:latin typeface="Times New Roman" panose="02020603050405020304" pitchFamily="18" charset="0"/>
            </a:endParaRPr>
          </a:p>
        </p:txBody>
      </p:sp>
      <p:sp>
        <p:nvSpPr>
          <p:cNvPr id="77829" name="Prostokąt 36"/>
          <p:cNvSpPr>
            <a:spLocks/>
          </p:cNvSpPr>
          <p:nvPr/>
        </p:nvSpPr>
        <p:spPr bwMode="auto">
          <a:xfrm>
            <a:off x="642938" y="150466"/>
            <a:ext cx="61610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sz="2400" b="1" dirty="0" smtClean="0">
                <a:solidFill>
                  <a:srgbClr val="AE0F0A"/>
                </a:solidFill>
                <a:latin typeface="Calibri" panose="020F0502020204030204" pitchFamily="34" charset="0"/>
              </a:rPr>
              <a:t>OCENA WSTĘPNA </a:t>
            </a:r>
          </a:p>
          <a:p>
            <a:pPr>
              <a:spcBef>
                <a:spcPct val="0"/>
              </a:spcBef>
              <a:buClrTx/>
              <a:buSzTx/>
              <a:buFontTx/>
              <a:buNone/>
            </a:pPr>
            <a:r>
              <a:rPr lang="pl-PL" altLang="pl-PL" sz="2400" b="1" dirty="0" smtClean="0">
                <a:solidFill>
                  <a:srgbClr val="AE0F0A"/>
                </a:solidFill>
                <a:latin typeface="Calibri" panose="020F0502020204030204" pitchFamily="34" charset="0"/>
              </a:rPr>
              <a:t>Kryteria w </a:t>
            </a:r>
            <a:r>
              <a:rPr lang="pl-PL" altLang="pl-PL" sz="2400" b="1" dirty="0">
                <a:solidFill>
                  <a:srgbClr val="AE0F0A"/>
                </a:solidFill>
                <a:latin typeface="Calibri" panose="020F0502020204030204" pitchFamily="34" charset="0"/>
              </a:rPr>
              <a:t>opinii Grupy Roboczej Art. 29</a:t>
            </a:r>
          </a:p>
        </p:txBody>
      </p:sp>
      <p:sp>
        <p:nvSpPr>
          <p:cNvPr id="77830" name="Prostokąt 37"/>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
        <p:nvSpPr>
          <p:cNvPr id="77831" name="Text Box 5"/>
          <p:cNvSpPr txBox="1">
            <a:spLocks noChangeArrowheads="1"/>
          </p:cNvSpPr>
          <p:nvPr/>
        </p:nvSpPr>
        <p:spPr bwMode="auto">
          <a:xfrm>
            <a:off x="684213" y="5805488"/>
            <a:ext cx="80645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50000"/>
              </a:spcBef>
              <a:buFont typeface="Times New Roman" panose="02020603050405020304" pitchFamily="18" charset="0"/>
              <a:buNone/>
            </a:pPr>
            <a:endParaRPr lang="ru-RU" altLang="pl-PL" sz="2400" b="1">
              <a:solidFill>
                <a:srgbClr val="FF9933"/>
              </a:solidFill>
              <a:latin typeface="Times New Roman" panose="02020603050405020304" pitchFamily="18" charset="0"/>
            </a:endParaRPr>
          </a:p>
        </p:txBody>
      </p:sp>
      <p:pic>
        <p:nvPicPr>
          <p:cNvPr id="7783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3395663"/>
            <a:ext cx="7715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3395663"/>
            <a:ext cx="7715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3395663"/>
            <a:ext cx="7715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8" name="Text Box 23"/>
          <p:cNvSpPr txBox="1">
            <a:spLocks noChangeArrowheads="1"/>
          </p:cNvSpPr>
          <p:nvPr/>
        </p:nvSpPr>
        <p:spPr bwMode="auto">
          <a:xfrm>
            <a:off x="1412875" y="5919788"/>
            <a:ext cx="5588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Font typeface="Times New Roman" panose="02020603050405020304" pitchFamily="18" charset="0"/>
              <a:buNone/>
            </a:pPr>
            <a:endParaRPr lang="ru-RU" altLang="pl-PL" sz="2400" b="1">
              <a:solidFill>
                <a:srgbClr val="FF9933"/>
              </a:solidFill>
              <a:latin typeface="Times New Roman" panose="02020603050405020304" pitchFamily="18" charset="0"/>
            </a:endParaRPr>
          </a:p>
        </p:txBody>
      </p:sp>
      <p:sp>
        <p:nvSpPr>
          <p:cNvPr id="65552" name="Text Box 18"/>
          <p:cNvSpPr txBox="1">
            <a:spLocks noChangeArrowheads="1"/>
          </p:cNvSpPr>
          <p:nvPr/>
        </p:nvSpPr>
        <p:spPr bwMode="auto">
          <a:xfrm>
            <a:off x="1642517" y="2603465"/>
            <a:ext cx="5858966" cy="1339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46800" rIns="90000" bIns="0" anchor="b">
            <a:spAutoFit/>
          </a:bodyPr>
          <a:lstStyle>
            <a:lvl1pPr marL="358775" indent="-358775">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marL="4763" indent="-4763" algn="ctr">
              <a:spcBef>
                <a:spcPct val="50000"/>
              </a:spcBef>
              <a:buClr>
                <a:schemeClr val="tx1"/>
              </a:buClr>
              <a:buNone/>
            </a:pPr>
            <a:r>
              <a:rPr lang="pl-PL" altLang="pl-PL" sz="2800" b="1" dirty="0" smtClean="0">
                <a:solidFill>
                  <a:schemeClr val="tx1"/>
                </a:solidFill>
                <a:cs typeface="Arial" panose="020B0604020202020204" pitchFamily="34" charset="0"/>
              </a:rPr>
              <a:t>Jak „szybko” zweryfikować czy muszę dokonać oceny skutków dla ochrony danych? </a:t>
            </a:r>
            <a:endParaRPr lang="pl-PL" altLang="pl-PL" sz="2400" dirty="0">
              <a:solidFill>
                <a:srgbClr val="AE0F0A"/>
              </a:solidFill>
              <a:cs typeface="Arial" panose="020B0604020202020204" pitchFamily="34" charset="0"/>
            </a:endParaRPr>
          </a:p>
        </p:txBody>
      </p:sp>
    </p:spTree>
    <p:extLst>
      <p:ext uri="{BB962C8B-B14F-4D97-AF65-F5344CB8AC3E}">
        <p14:creationId xmlns:p14="http://schemas.microsoft.com/office/powerpoint/2010/main" val="2679630733"/>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ext Box 28"/>
          <p:cNvSpPr txBox="1">
            <a:spLocks noChangeArrowheads="1"/>
          </p:cNvSpPr>
          <p:nvPr/>
        </p:nvSpPr>
        <p:spPr bwMode="auto">
          <a:xfrm>
            <a:off x="3571875" y="519113"/>
            <a:ext cx="5588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Font typeface="Times New Roman" panose="02020603050405020304" pitchFamily="18" charset="0"/>
              <a:buNone/>
            </a:pPr>
            <a:endParaRPr lang="ru-RU" altLang="pl-PL" sz="2400">
              <a:solidFill>
                <a:srgbClr val="FF9933"/>
              </a:solidFill>
              <a:latin typeface="Times New Roman" panose="02020603050405020304" pitchFamily="18" charset="0"/>
            </a:endParaRPr>
          </a:p>
        </p:txBody>
      </p:sp>
      <p:sp>
        <p:nvSpPr>
          <p:cNvPr id="77829" name="Prostokąt 36"/>
          <p:cNvSpPr>
            <a:spLocks/>
          </p:cNvSpPr>
          <p:nvPr/>
        </p:nvSpPr>
        <p:spPr bwMode="auto">
          <a:xfrm>
            <a:off x="642938" y="150466"/>
            <a:ext cx="61610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sz="2400" b="1" dirty="0" smtClean="0">
                <a:solidFill>
                  <a:srgbClr val="AE0F0A"/>
                </a:solidFill>
                <a:latin typeface="Calibri" panose="020F0502020204030204" pitchFamily="34" charset="0"/>
              </a:rPr>
              <a:t>OCENA WSTĘPNA </a:t>
            </a:r>
          </a:p>
          <a:p>
            <a:pPr>
              <a:spcBef>
                <a:spcPct val="0"/>
              </a:spcBef>
              <a:buClrTx/>
              <a:buSzTx/>
              <a:buFontTx/>
              <a:buNone/>
            </a:pPr>
            <a:r>
              <a:rPr lang="pl-PL" altLang="pl-PL" sz="2400" b="1" dirty="0" smtClean="0">
                <a:solidFill>
                  <a:srgbClr val="AE0F0A"/>
                </a:solidFill>
                <a:latin typeface="Calibri" panose="020F0502020204030204" pitchFamily="34" charset="0"/>
              </a:rPr>
              <a:t>Kryteria w </a:t>
            </a:r>
            <a:r>
              <a:rPr lang="pl-PL" altLang="pl-PL" sz="2400" b="1" dirty="0">
                <a:solidFill>
                  <a:srgbClr val="AE0F0A"/>
                </a:solidFill>
                <a:latin typeface="Calibri" panose="020F0502020204030204" pitchFamily="34" charset="0"/>
              </a:rPr>
              <a:t>opinii Grupy Roboczej Art. 29</a:t>
            </a:r>
          </a:p>
        </p:txBody>
      </p:sp>
      <p:sp>
        <p:nvSpPr>
          <p:cNvPr id="77830" name="Prostokąt 37"/>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
        <p:nvSpPr>
          <p:cNvPr id="77831" name="Text Box 5"/>
          <p:cNvSpPr txBox="1">
            <a:spLocks noChangeArrowheads="1"/>
          </p:cNvSpPr>
          <p:nvPr/>
        </p:nvSpPr>
        <p:spPr bwMode="auto">
          <a:xfrm>
            <a:off x="684213" y="5805488"/>
            <a:ext cx="80645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50000"/>
              </a:spcBef>
              <a:buFont typeface="Times New Roman" panose="02020603050405020304" pitchFamily="18" charset="0"/>
              <a:buNone/>
            </a:pPr>
            <a:endParaRPr lang="ru-RU" altLang="pl-PL" sz="2400" b="1">
              <a:solidFill>
                <a:srgbClr val="FF9933"/>
              </a:solidFill>
              <a:latin typeface="Times New Roman" panose="02020603050405020304" pitchFamily="18" charset="0"/>
            </a:endParaRPr>
          </a:p>
        </p:txBody>
      </p:sp>
      <p:sp>
        <p:nvSpPr>
          <p:cNvPr id="77832" name="Text Box 6"/>
          <p:cNvSpPr txBox="1">
            <a:spLocks noChangeArrowheads="1"/>
          </p:cNvSpPr>
          <p:nvPr/>
        </p:nvSpPr>
        <p:spPr bwMode="auto">
          <a:xfrm>
            <a:off x="323850" y="2781300"/>
            <a:ext cx="84963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50000"/>
              </a:spcBef>
              <a:buFont typeface="Times New Roman" panose="02020603050405020304" pitchFamily="18" charset="0"/>
              <a:buNone/>
            </a:pPr>
            <a:endParaRPr lang="ru-RU" altLang="pl-PL" sz="2400" b="1">
              <a:solidFill>
                <a:srgbClr val="FF9933"/>
              </a:solidFill>
              <a:latin typeface="Times New Roman" panose="02020603050405020304" pitchFamily="18" charset="0"/>
            </a:endParaRPr>
          </a:p>
        </p:txBody>
      </p:sp>
      <p:pic>
        <p:nvPicPr>
          <p:cNvPr id="7783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3395663"/>
            <a:ext cx="7715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4" name="Text Box 8"/>
          <p:cNvSpPr txBox="1">
            <a:spLocks noChangeArrowheads="1"/>
          </p:cNvSpPr>
          <p:nvPr/>
        </p:nvSpPr>
        <p:spPr bwMode="auto">
          <a:xfrm>
            <a:off x="468313" y="2420938"/>
            <a:ext cx="69850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50000"/>
              </a:spcBef>
              <a:buFont typeface="Times New Roman" panose="02020603050405020304" pitchFamily="18" charset="0"/>
              <a:buNone/>
            </a:pPr>
            <a:endParaRPr lang="ru-RU" altLang="pl-PL" sz="2400" b="1">
              <a:solidFill>
                <a:srgbClr val="FF9933"/>
              </a:solidFill>
              <a:latin typeface="Times New Roman" panose="02020603050405020304" pitchFamily="18" charset="0"/>
            </a:endParaRPr>
          </a:p>
        </p:txBody>
      </p:sp>
      <p:pic>
        <p:nvPicPr>
          <p:cNvPr id="7783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3395663"/>
            <a:ext cx="7715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6" name="Text Box 10"/>
          <p:cNvSpPr txBox="1">
            <a:spLocks noChangeArrowheads="1"/>
          </p:cNvSpPr>
          <p:nvPr/>
        </p:nvSpPr>
        <p:spPr bwMode="auto">
          <a:xfrm>
            <a:off x="684213" y="2852738"/>
            <a:ext cx="72009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50000"/>
              </a:spcBef>
              <a:buFont typeface="Times New Roman" panose="02020603050405020304" pitchFamily="18" charset="0"/>
              <a:buNone/>
            </a:pPr>
            <a:endParaRPr lang="ru-RU" altLang="pl-PL" sz="2400" b="1">
              <a:solidFill>
                <a:schemeClr val="tx1"/>
              </a:solidFill>
              <a:latin typeface="Times New Roman" panose="02020603050405020304" pitchFamily="18" charset="0"/>
            </a:endParaRPr>
          </a:p>
        </p:txBody>
      </p:sp>
      <p:pic>
        <p:nvPicPr>
          <p:cNvPr id="7783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3395663"/>
            <a:ext cx="7715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8" name="Text Box 23"/>
          <p:cNvSpPr txBox="1">
            <a:spLocks noChangeArrowheads="1"/>
          </p:cNvSpPr>
          <p:nvPr/>
        </p:nvSpPr>
        <p:spPr bwMode="auto">
          <a:xfrm>
            <a:off x="1412875" y="5919788"/>
            <a:ext cx="5588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Font typeface="Times New Roman" panose="02020603050405020304" pitchFamily="18" charset="0"/>
              <a:buNone/>
            </a:pPr>
            <a:endParaRPr lang="ru-RU" altLang="pl-PL" sz="2400" b="1">
              <a:solidFill>
                <a:srgbClr val="FF9933"/>
              </a:solidFill>
              <a:latin typeface="Times New Roman" panose="02020603050405020304" pitchFamily="18" charset="0"/>
            </a:endParaRPr>
          </a:p>
        </p:txBody>
      </p:sp>
      <p:sp>
        <p:nvSpPr>
          <p:cNvPr id="65552" name="Text Box 18"/>
          <p:cNvSpPr txBox="1">
            <a:spLocks noChangeArrowheads="1"/>
          </p:cNvSpPr>
          <p:nvPr/>
        </p:nvSpPr>
        <p:spPr bwMode="auto">
          <a:xfrm>
            <a:off x="323850" y="1095763"/>
            <a:ext cx="8666956" cy="241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46800" rIns="90000" bIns="0" anchor="b">
            <a:spAutoFit/>
          </a:bodyPr>
          <a:lstStyle>
            <a:lvl1pPr marL="358775" indent="-358775">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marL="4763" indent="-4763">
              <a:spcBef>
                <a:spcPct val="50000"/>
              </a:spcBef>
              <a:buClr>
                <a:schemeClr val="tx1"/>
              </a:buClr>
              <a:buNone/>
            </a:pPr>
            <a:r>
              <a:rPr lang="pl-PL" altLang="pl-PL" b="1" dirty="0" smtClean="0">
                <a:solidFill>
                  <a:schemeClr val="tx1"/>
                </a:solidFill>
                <a:cs typeface="Arial" panose="020B0604020202020204" pitchFamily="34" charset="0"/>
              </a:rPr>
              <a:t>Kryterium 1 - </a:t>
            </a:r>
            <a:r>
              <a:rPr lang="pl-PL" altLang="pl-PL" dirty="0" smtClean="0">
                <a:solidFill>
                  <a:schemeClr val="tx1"/>
                </a:solidFill>
                <a:cs typeface="Arial" panose="020B0604020202020204" pitchFamily="34" charset="0"/>
              </a:rPr>
              <a:t>Ewaluacja </a:t>
            </a:r>
            <a:r>
              <a:rPr lang="pl-PL" altLang="pl-PL" dirty="0">
                <a:solidFill>
                  <a:schemeClr val="tx1"/>
                </a:solidFill>
                <a:cs typeface="Arial" panose="020B0604020202020204" pitchFamily="34" charset="0"/>
              </a:rPr>
              <a:t>lub </a:t>
            </a:r>
            <a:r>
              <a:rPr lang="pl-PL" altLang="pl-PL" dirty="0" smtClean="0">
                <a:solidFill>
                  <a:schemeClr val="tx1"/>
                </a:solidFill>
                <a:cs typeface="Arial" panose="020B0604020202020204" pitchFamily="34" charset="0"/>
              </a:rPr>
              <a:t>ocena, </a:t>
            </a:r>
            <a:r>
              <a:rPr lang="pl-PL" altLang="pl-PL" dirty="0">
                <a:solidFill>
                  <a:schemeClr val="tx1"/>
                </a:solidFill>
                <a:cs typeface="Arial" panose="020B0604020202020204" pitchFamily="34" charset="0"/>
              </a:rPr>
              <a:t>w tym profilowanie i przewidywanie, szczególnie „</a:t>
            </a:r>
            <a:r>
              <a:rPr lang="pl-PL" altLang="pl-PL" i="1" dirty="0">
                <a:solidFill>
                  <a:schemeClr val="tx1"/>
                </a:solidFill>
                <a:cs typeface="Arial" panose="020B0604020202020204" pitchFamily="34" charset="0"/>
              </a:rPr>
              <a:t>aspektów dotyczących efektów pracy, sytuacji ekonomicznej, zdrowia, osobistych preferencji lub zainteresowań, wiarygodności lub zachowania, lokalizacji lub przemieszczania się osoby, której dane dotyczą</a:t>
            </a:r>
            <a:r>
              <a:rPr lang="pl-PL" altLang="pl-PL" dirty="0" smtClean="0">
                <a:solidFill>
                  <a:schemeClr val="tx1"/>
                </a:solidFill>
                <a:cs typeface="Arial" panose="020B0604020202020204" pitchFamily="34" charset="0"/>
              </a:rPr>
              <a:t>”. Np.:</a:t>
            </a:r>
          </a:p>
          <a:p>
            <a:pPr>
              <a:spcBef>
                <a:spcPct val="50000"/>
              </a:spcBef>
              <a:buClr>
                <a:schemeClr val="tx1"/>
              </a:buClr>
            </a:pPr>
            <a:r>
              <a:rPr lang="pl-PL" altLang="pl-PL" sz="1800" dirty="0" smtClean="0">
                <a:solidFill>
                  <a:srgbClr val="AE0F0A"/>
                </a:solidFill>
                <a:cs typeface="Arial" panose="020B0604020202020204" pitchFamily="34" charset="0"/>
              </a:rPr>
              <a:t>Bank </a:t>
            </a:r>
            <a:r>
              <a:rPr lang="pl-PL" altLang="pl-PL" sz="1800" dirty="0">
                <a:solidFill>
                  <a:srgbClr val="AE0F0A"/>
                </a:solidFill>
                <a:cs typeface="Arial" panose="020B0604020202020204" pitchFamily="34" charset="0"/>
              </a:rPr>
              <a:t>oceniający zdolność kredytowa na podstawie analizy danych z </a:t>
            </a:r>
            <a:r>
              <a:rPr lang="pl-PL" altLang="pl-PL" sz="1800" dirty="0" smtClean="0">
                <a:solidFill>
                  <a:srgbClr val="AE0F0A"/>
                </a:solidFill>
                <a:cs typeface="Arial" panose="020B0604020202020204" pitchFamily="34" charset="0"/>
              </a:rPr>
              <a:t>BIK.</a:t>
            </a:r>
          </a:p>
          <a:p>
            <a:pPr>
              <a:spcBef>
                <a:spcPct val="50000"/>
              </a:spcBef>
              <a:buClr>
                <a:schemeClr val="tx1"/>
              </a:buClr>
            </a:pPr>
            <a:r>
              <a:rPr lang="pl-PL" sz="1800" dirty="0" smtClean="0">
                <a:solidFill>
                  <a:srgbClr val="AE0F0A"/>
                </a:solidFill>
              </a:rPr>
              <a:t>Określenie </a:t>
            </a:r>
            <a:r>
              <a:rPr lang="pl-PL" sz="1800" dirty="0">
                <a:solidFill>
                  <a:srgbClr val="AE0F0A"/>
                </a:solidFill>
              </a:rPr>
              <a:t>preferencji </a:t>
            </a:r>
            <a:r>
              <a:rPr lang="pl-PL" sz="1800" dirty="0" smtClean="0">
                <a:solidFill>
                  <a:srgbClr val="AE0F0A"/>
                </a:solidFill>
              </a:rPr>
              <a:t>użytkownika</a:t>
            </a:r>
            <a:r>
              <a:rPr lang="pl-PL" sz="1800" dirty="0">
                <a:solidFill>
                  <a:srgbClr val="AE0F0A"/>
                </a:solidFill>
              </a:rPr>
              <a:t> </a:t>
            </a:r>
            <a:r>
              <a:rPr lang="pl-PL" sz="1800" dirty="0" smtClean="0">
                <a:solidFill>
                  <a:srgbClr val="AE0F0A"/>
                </a:solidFill>
              </a:rPr>
              <a:t>w oparciu </a:t>
            </a:r>
            <a:r>
              <a:rPr lang="pl-PL" sz="1800" dirty="0">
                <a:solidFill>
                  <a:srgbClr val="AE0F0A"/>
                </a:solidFill>
              </a:rPr>
              <a:t>o </a:t>
            </a:r>
            <a:r>
              <a:rPr lang="pl-PL" sz="1800" dirty="0" smtClean="0">
                <a:solidFill>
                  <a:srgbClr val="AE0F0A"/>
                </a:solidFill>
              </a:rPr>
              <a:t>odwiedzane strony internetowe.</a:t>
            </a:r>
            <a:endParaRPr lang="pl-PL" altLang="pl-PL" sz="1800" dirty="0">
              <a:solidFill>
                <a:srgbClr val="AE0F0A"/>
              </a:solidFill>
              <a:cs typeface="Arial" panose="020B0604020202020204" pitchFamily="34" charset="0"/>
            </a:endParaRPr>
          </a:p>
        </p:txBody>
      </p:sp>
      <p:sp>
        <p:nvSpPr>
          <p:cNvPr id="65553" name="pole tekstowe 2"/>
          <p:cNvSpPr txBox="1">
            <a:spLocks noChangeArrowheads="1"/>
          </p:cNvSpPr>
          <p:nvPr/>
        </p:nvSpPr>
        <p:spPr bwMode="auto">
          <a:xfrm>
            <a:off x="323850" y="3922560"/>
            <a:ext cx="8558213"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1463" indent="-271463">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marL="0" indent="0">
              <a:spcBef>
                <a:spcPct val="0"/>
              </a:spcBef>
              <a:buClrTx/>
              <a:buSzTx/>
              <a:buNone/>
            </a:pPr>
            <a:r>
              <a:rPr lang="pl-PL" altLang="pl-PL" b="1" dirty="0" smtClean="0">
                <a:solidFill>
                  <a:schemeClr val="tx1"/>
                </a:solidFill>
                <a:cs typeface="Arial" panose="020B0604020202020204" pitchFamily="34" charset="0"/>
              </a:rPr>
              <a:t>Kryterium 2 - </a:t>
            </a:r>
            <a:r>
              <a:rPr lang="pl-PL" altLang="pl-PL" dirty="0" smtClean="0">
                <a:solidFill>
                  <a:schemeClr val="tx1"/>
                </a:solidFill>
                <a:cs typeface="Arial" panose="020B0604020202020204" pitchFamily="34" charset="0"/>
              </a:rPr>
              <a:t>Zautomatyzowane </a:t>
            </a:r>
            <a:r>
              <a:rPr lang="pl-PL" altLang="pl-PL" dirty="0">
                <a:solidFill>
                  <a:schemeClr val="tx1"/>
                </a:solidFill>
                <a:cs typeface="Arial" panose="020B0604020202020204" pitchFamily="34" charset="0"/>
              </a:rPr>
              <a:t>podejmowanie decyzji wywołujących skutki prawne lub podobne istotne </a:t>
            </a:r>
            <a:r>
              <a:rPr lang="pl-PL" altLang="pl-PL" dirty="0" smtClean="0">
                <a:solidFill>
                  <a:schemeClr val="tx1"/>
                </a:solidFill>
                <a:cs typeface="Arial" panose="020B0604020202020204" pitchFamily="34" charset="0"/>
              </a:rPr>
              <a:t>skutki. Np::</a:t>
            </a:r>
          </a:p>
          <a:p>
            <a:pPr>
              <a:spcBef>
                <a:spcPct val="0"/>
              </a:spcBef>
              <a:buClrTx/>
              <a:buSzTx/>
            </a:pPr>
            <a:endParaRPr lang="pl-PL" altLang="pl-PL" sz="1800" dirty="0">
              <a:solidFill>
                <a:srgbClr val="AE0F0A"/>
              </a:solidFill>
              <a:cs typeface="Arial" panose="020B0604020202020204" pitchFamily="34" charset="0"/>
            </a:endParaRPr>
          </a:p>
          <a:p>
            <a:pPr>
              <a:spcBef>
                <a:spcPct val="0"/>
              </a:spcBef>
              <a:buClrTx/>
              <a:buSzTx/>
            </a:pPr>
            <a:r>
              <a:rPr lang="pl-PL" altLang="pl-PL" sz="1800" dirty="0" smtClean="0">
                <a:solidFill>
                  <a:srgbClr val="AE0F0A"/>
                </a:solidFill>
                <a:cs typeface="Arial" panose="020B0604020202020204" pitchFamily="34" charset="0"/>
              </a:rPr>
              <a:t>System </a:t>
            </a:r>
            <a:r>
              <a:rPr lang="pl-PL" altLang="pl-PL" sz="1800" dirty="0">
                <a:solidFill>
                  <a:srgbClr val="AE0F0A"/>
                </a:solidFill>
                <a:cs typeface="Arial" panose="020B0604020202020204" pitchFamily="34" charset="0"/>
              </a:rPr>
              <a:t>odcinkowej kontroli </a:t>
            </a:r>
            <a:r>
              <a:rPr lang="pl-PL" altLang="pl-PL" sz="1800" dirty="0" smtClean="0">
                <a:solidFill>
                  <a:srgbClr val="AE0F0A"/>
                </a:solidFill>
                <a:cs typeface="Arial" panose="020B0604020202020204" pitchFamily="34" charset="0"/>
              </a:rPr>
              <a:t>prędkości - system wylicza </a:t>
            </a:r>
            <a:r>
              <a:rPr lang="pl-PL" altLang="pl-PL" sz="1800" dirty="0">
                <a:solidFill>
                  <a:srgbClr val="AE0F0A"/>
                </a:solidFill>
                <a:cs typeface="Arial" panose="020B0604020202020204" pitchFamily="34" charset="0"/>
              </a:rPr>
              <a:t>średnią prędkość i </a:t>
            </a:r>
            <a:r>
              <a:rPr lang="pl-PL" altLang="pl-PL" sz="1800" dirty="0" smtClean="0">
                <a:solidFill>
                  <a:srgbClr val="AE0F0A"/>
                </a:solidFill>
                <a:cs typeface="Arial" panose="020B0604020202020204" pitchFamily="34" charset="0"/>
              </a:rPr>
              <a:t>przekazuje </a:t>
            </a:r>
            <a:r>
              <a:rPr lang="pl-PL" altLang="pl-PL" sz="1800" dirty="0">
                <a:solidFill>
                  <a:srgbClr val="AE0F0A"/>
                </a:solidFill>
                <a:cs typeface="Arial" panose="020B0604020202020204" pitchFamily="34" charset="0"/>
              </a:rPr>
              <a:t>dane do wystawienia mandatu</a:t>
            </a:r>
            <a:r>
              <a:rPr lang="pl-PL" altLang="pl-PL" sz="1800" dirty="0" smtClean="0">
                <a:solidFill>
                  <a:srgbClr val="AE0F0A"/>
                </a:solidFill>
                <a:cs typeface="Arial" panose="020B0604020202020204" pitchFamily="34" charset="0"/>
              </a:rPr>
              <a:t>.</a:t>
            </a:r>
          </a:p>
          <a:p>
            <a:pPr>
              <a:spcBef>
                <a:spcPct val="0"/>
              </a:spcBef>
              <a:buClrTx/>
              <a:buSzTx/>
            </a:pPr>
            <a:endParaRPr lang="pl-PL" altLang="pl-PL" sz="1800" dirty="0">
              <a:solidFill>
                <a:srgbClr val="AE0F0A"/>
              </a:solidFill>
              <a:cs typeface="Arial" panose="020B0604020202020204" pitchFamily="34" charset="0"/>
            </a:endParaRPr>
          </a:p>
          <a:p>
            <a:pPr>
              <a:spcBef>
                <a:spcPct val="0"/>
              </a:spcBef>
              <a:buClrTx/>
              <a:buSzTx/>
            </a:pPr>
            <a:r>
              <a:rPr lang="pl-PL" sz="1800" dirty="0" smtClean="0">
                <a:solidFill>
                  <a:srgbClr val="AE0F0A"/>
                </a:solidFill>
              </a:rPr>
              <a:t>Automatyczne zatwierdzanie </a:t>
            </a:r>
            <a:r>
              <a:rPr lang="pl-PL" sz="1800" dirty="0">
                <a:solidFill>
                  <a:srgbClr val="AE0F0A"/>
                </a:solidFill>
              </a:rPr>
              <a:t>lub </a:t>
            </a:r>
            <a:r>
              <a:rPr lang="pl-PL" sz="1800" dirty="0" smtClean="0">
                <a:solidFill>
                  <a:srgbClr val="AE0F0A"/>
                </a:solidFill>
              </a:rPr>
              <a:t>odrzucanie </a:t>
            </a:r>
            <a:r>
              <a:rPr lang="pl-PL" sz="1800" dirty="0">
                <a:solidFill>
                  <a:srgbClr val="AE0F0A"/>
                </a:solidFill>
              </a:rPr>
              <a:t>wniosku kredytowego.</a:t>
            </a:r>
            <a:endParaRPr lang="pl-PL" altLang="pl-PL" sz="1800" dirty="0">
              <a:solidFill>
                <a:srgbClr val="AE0F0A"/>
              </a:solidFill>
              <a:cs typeface="Arial" panose="020B0604020202020204" pitchFamily="34" charset="0"/>
            </a:endParaRPr>
          </a:p>
        </p:txBody>
      </p:sp>
    </p:spTree>
    <p:extLst>
      <p:ext uri="{BB962C8B-B14F-4D97-AF65-F5344CB8AC3E}">
        <p14:creationId xmlns:p14="http://schemas.microsoft.com/office/powerpoint/2010/main" val="257604108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5553">
                                            <p:txEl>
                                              <p:pRg st="0" end="0"/>
                                            </p:txEl>
                                          </p:spTgt>
                                        </p:tgtEl>
                                        <p:attrNameLst>
                                          <p:attrName>style.visibility</p:attrName>
                                        </p:attrNameLst>
                                      </p:cBhvr>
                                      <p:to>
                                        <p:strVal val="visible"/>
                                      </p:to>
                                    </p:set>
                                    <p:animEffect transition="in" filter="fade">
                                      <p:cBhvr>
                                        <p:cTn id="7" dur="500"/>
                                        <p:tgtEl>
                                          <p:spTgt spid="655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553">
                                            <p:txEl>
                                              <p:pRg st="2" end="2"/>
                                            </p:txEl>
                                          </p:spTgt>
                                        </p:tgtEl>
                                        <p:attrNameLst>
                                          <p:attrName>style.visibility</p:attrName>
                                        </p:attrNameLst>
                                      </p:cBhvr>
                                      <p:to>
                                        <p:strVal val="visible"/>
                                      </p:to>
                                    </p:set>
                                    <p:animEffect transition="in" filter="fade">
                                      <p:cBhvr>
                                        <p:cTn id="12" dur="500"/>
                                        <p:tgtEl>
                                          <p:spTgt spid="6555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553">
                                            <p:txEl>
                                              <p:pRg st="4" end="4"/>
                                            </p:txEl>
                                          </p:spTgt>
                                        </p:tgtEl>
                                        <p:attrNameLst>
                                          <p:attrName>style.visibility</p:attrName>
                                        </p:attrNameLst>
                                      </p:cBhvr>
                                      <p:to>
                                        <p:strVal val="visible"/>
                                      </p:to>
                                    </p:set>
                                    <p:animEffect transition="in" filter="fade">
                                      <p:cBhvr>
                                        <p:cTn id="17" dur="500"/>
                                        <p:tgtEl>
                                          <p:spTgt spid="6555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ext Box 28"/>
          <p:cNvSpPr txBox="1">
            <a:spLocks noChangeArrowheads="1"/>
          </p:cNvSpPr>
          <p:nvPr/>
        </p:nvSpPr>
        <p:spPr bwMode="auto">
          <a:xfrm>
            <a:off x="3571875" y="519113"/>
            <a:ext cx="5588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Font typeface="Times New Roman" panose="02020603050405020304" pitchFamily="18" charset="0"/>
              <a:buNone/>
            </a:pPr>
            <a:endParaRPr lang="ru-RU" altLang="pl-PL" sz="2400">
              <a:solidFill>
                <a:srgbClr val="FF9933"/>
              </a:solidFill>
              <a:latin typeface="Times New Roman" panose="02020603050405020304" pitchFamily="18" charset="0"/>
            </a:endParaRPr>
          </a:p>
        </p:txBody>
      </p:sp>
      <p:sp>
        <p:nvSpPr>
          <p:cNvPr id="79878" name="Prostokąt 37"/>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
        <p:nvSpPr>
          <p:cNvPr id="79879" name="Text Box 5"/>
          <p:cNvSpPr txBox="1">
            <a:spLocks noChangeArrowheads="1"/>
          </p:cNvSpPr>
          <p:nvPr/>
        </p:nvSpPr>
        <p:spPr bwMode="auto">
          <a:xfrm>
            <a:off x="684213" y="5805488"/>
            <a:ext cx="80645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50000"/>
              </a:spcBef>
              <a:buFont typeface="Times New Roman" panose="02020603050405020304" pitchFamily="18" charset="0"/>
              <a:buNone/>
            </a:pPr>
            <a:endParaRPr lang="ru-RU" altLang="pl-PL" sz="2400" b="1">
              <a:solidFill>
                <a:srgbClr val="FF9933"/>
              </a:solidFill>
              <a:latin typeface="Times New Roman" panose="02020603050405020304" pitchFamily="18" charset="0"/>
            </a:endParaRPr>
          </a:p>
        </p:txBody>
      </p:sp>
      <p:pic>
        <p:nvPicPr>
          <p:cNvPr id="7988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3395663"/>
            <a:ext cx="7715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1" name="Text Box 8"/>
          <p:cNvSpPr txBox="1">
            <a:spLocks noChangeArrowheads="1"/>
          </p:cNvSpPr>
          <p:nvPr/>
        </p:nvSpPr>
        <p:spPr bwMode="auto">
          <a:xfrm>
            <a:off x="468313" y="2420938"/>
            <a:ext cx="69850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50000"/>
              </a:spcBef>
              <a:buFont typeface="Times New Roman" panose="02020603050405020304" pitchFamily="18" charset="0"/>
              <a:buNone/>
            </a:pPr>
            <a:endParaRPr lang="ru-RU" altLang="pl-PL" sz="2400" b="1">
              <a:solidFill>
                <a:srgbClr val="FF9933"/>
              </a:solidFill>
              <a:latin typeface="Times New Roman" panose="02020603050405020304" pitchFamily="18" charset="0"/>
            </a:endParaRPr>
          </a:p>
        </p:txBody>
      </p:sp>
      <p:pic>
        <p:nvPicPr>
          <p:cNvPr id="7988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3395663"/>
            <a:ext cx="7715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3" name="Text Box 10"/>
          <p:cNvSpPr txBox="1">
            <a:spLocks noChangeArrowheads="1"/>
          </p:cNvSpPr>
          <p:nvPr/>
        </p:nvSpPr>
        <p:spPr bwMode="auto">
          <a:xfrm>
            <a:off x="684213" y="2852738"/>
            <a:ext cx="72009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50000"/>
              </a:spcBef>
              <a:buFont typeface="Times New Roman" panose="02020603050405020304" pitchFamily="18" charset="0"/>
              <a:buNone/>
            </a:pPr>
            <a:endParaRPr lang="ru-RU" altLang="pl-PL" sz="2400" b="1">
              <a:solidFill>
                <a:schemeClr val="tx1"/>
              </a:solidFill>
              <a:latin typeface="Times New Roman" panose="02020603050405020304" pitchFamily="18" charset="0"/>
            </a:endParaRPr>
          </a:p>
        </p:txBody>
      </p:sp>
      <p:pic>
        <p:nvPicPr>
          <p:cNvPr id="7988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3395663"/>
            <a:ext cx="7715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5" name="Text Box 23"/>
          <p:cNvSpPr txBox="1">
            <a:spLocks noChangeArrowheads="1"/>
          </p:cNvSpPr>
          <p:nvPr/>
        </p:nvSpPr>
        <p:spPr bwMode="auto">
          <a:xfrm>
            <a:off x="1412875" y="5919788"/>
            <a:ext cx="5588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Font typeface="Times New Roman" panose="02020603050405020304" pitchFamily="18" charset="0"/>
              <a:buNone/>
            </a:pPr>
            <a:endParaRPr lang="ru-RU" altLang="pl-PL" sz="2400" b="1">
              <a:solidFill>
                <a:srgbClr val="FF9933"/>
              </a:solidFill>
              <a:latin typeface="Times New Roman" panose="02020603050405020304" pitchFamily="18" charset="0"/>
            </a:endParaRPr>
          </a:p>
        </p:txBody>
      </p:sp>
      <p:sp>
        <p:nvSpPr>
          <p:cNvPr id="67598" name="Text Box 18"/>
          <p:cNvSpPr txBox="1">
            <a:spLocks noChangeArrowheads="1"/>
          </p:cNvSpPr>
          <p:nvPr/>
        </p:nvSpPr>
        <p:spPr bwMode="auto">
          <a:xfrm>
            <a:off x="323218" y="1077913"/>
            <a:ext cx="8641395"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46800" rIns="90000" bIns="0" anchor="b">
            <a:spAutoFit/>
          </a:bodyPr>
          <a:lstStyle>
            <a:lvl1pPr marL="271463" indent="-271463">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marL="0" indent="0">
              <a:spcBef>
                <a:spcPct val="50000"/>
              </a:spcBef>
              <a:buClr>
                <a:schemeClr val="tx1"/>
              </a:buClr>
              <a:buNone/>
            </a:pPr>
            <a:r>
              <a:rPr lang="pl-PL" altLang="pl-PL" b="1" dirty="0" smtClean="0">
                <a:solidFill>
                  <a:schemeClr val="tx1"/>
                </a:solidFill>
                <a:cs typeface="Arial" panose="020B0604020202020204" pitchFamily="34" charset="0"/>
              </a:rPr>
              <a:t>Kryterium 3 </a:t>
            </a:r>
            <a:r>
              <a:rPr lang="pl-PL" altLang="pl-PL" dirty="0" smtClean="0">
                <a:solidFill>
                  <a:schemeClr val="tx1"/>
                </a:solidFill>
                <a:cs typeface="Arial" panose="020B0604020202020204" pitchFamily="34" charset="0"/>
              </a:rPr>
              <a:t>- Systematyczne </a:t>
            </a:r>
            <a:r>
              <a:rPr lang="pl-PL" altLang="pl-PL" dirty="0">
                <a:solidFill>
                  <a:schemeClr val="tx1"/>
                </a:solidFill>
                <a:cs typeface="Arial" panose="020B0604020202020204" pitchFamily="34" charset="0"/>
              </a:rPr>
              <a:t>monitorowanie, tj. przetwarzanie wykorzystywane do obserwacji, monitorowania i kontroli osób, których dane dotyczą, w tym dane zbierane poprzez „</a:t>
            </a:r>
            <a:r>
              <a:rPr lang="pl-PL" altLang="pl-PL" i="1" dirty="0">
                <a:solidFill>
                  <a:schemeClr val="tx1"/>
                </a:solidFill>
                <a:cs typeface="Arial" panose="020B0604020202020204" pitchFamily="34" charset="0"/>
              </a:rPr>
              <a:t>systematyczne monitorowanie na dużą skalę miejsc dostępnych publicznie</a:t>
            </a:r>
            <a:r>
              <a:rPr lang="pl-PL" altLang="pl-PL" dirty="0">
                <a:solidFill>
                  <a:schemeClr val="tx1"/>
                </a:solidFill>
                <a:cs typeface="Arial" panose="020B0604020202020204" pitchFamily="34" charset="0"/>
              </a:rPr>
              <a:t>”.</a:t>
            </a:r>
          </a:p>
          <a:p>
            <a:pPr>
              <a:spcBef>
                <a:spcPct val="50000"/>
              </a:spcBef>
              <a:buClr>
                <a:schemeClr val="tx1"/>
              </a:buClr>
            </a:pPr>
            <a:r>
              <a:rPr lang="pl-PL" altLang="pl-PL" sz="1800" dirty="0" smtClean="0">
                <a:solidFill>
                  <a:srgbClr val="AE0F0A"/>
                </a:solidFill>
                <a:cs typeface="Arial" panose="020B0604020202020204" pitchFamily="34" charset="0"/>
              </a:rPr>
              <a:t>Rejestrowanie </a:t>
            </a:r>
            <a:r>
              <a:rPr lang="pl-PL" altLang="pl-PL" sz="1800" dirty="0">
                <a:solidFill>
                  <a:srgbClr val="AE0F0A"/>
                </a:solidFill>
                <a:cs typeface="Arial" panose="020B0604020202020204" pitchFamily="34" charset="0"/>
              </a:rPr>
              <a:t>obrazu dla określonego miejsca, np. osób wchodzących i wychodzących z restauracji, hotelu;</a:t>
            </a:r>
          </a:p>
          <a:p>
            <a:pPr>
              <a:spcBef>
                <a:spcPct val="50000"/>
              </a:spcBef>
              <a:buClr>
                <a:schemeClr val="tx1"/>
              </a:buClr>
            </a:pPr>
            <a:r>
              <a:rPr lang="pl-PL" altLang="pl-PL" sz="1800" dirty="0" smtClean="0">
                <a:solidFill>
                  <a:srgbClr val="AE0F0A"/>
                </a:solidFill>
                <a:cs typeface="Arial" panose="020B0604020202020204" pitchFamily="34" charset="0"/>
              </a:rPr>
              <a:t>Rozpoznawanie </a:t>
            </a:r>
            <a:r>
              <a:rPr lang="pl-PL" altLang="pl-PL" sz="1800" dirty="0">
                <a:solidFill>
                  <a:srgbClr val="AE0F0A"/>
                </a:solidFill>
                <a:cs typeface="Arial" panose="020B0604020202020204" pitchFamily="34" charset="0"/>
              </a:rPr>
              <a:t>osób z wykorzystaniem systemu rozpoznawania wizerunku i rejestrowanie ich w bazie klientów (rozpoznanie może być wykonane bez wiedzy osób ich dotyczących).</a:t>
            </a:r>
          </a:p>
        </p:txBody>
      </p:sp>
      <p:sp>
        <p:nvSpPr>
          <p:cNvPr id="67599" name="Text Box 18"/>
          <p:cNvSpPr txBox="1">
            <a:spLocks noChangeArrowheads="1"/>
          </p:cNvSpPr>
          <p:nvPr/>
        </p:nvSpPr>
        <p:spPr bwMode="auto">
          <a:xfrm>
            <a:off x="323218" y="4214505"/>
            <a:ext cx="8929364" cy="172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46800" rIns="90000" bIns="0" anchor="b">
            <a:spAutoFit/>
          </a:bodyPr>
          <a:lstStyle>
            <a:lvl1pPr marL="271463" indent="-271463">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marL="0" indent="0">
              <a:spcBef>
                <a:spcPct val="50000"/>
              </a:spcBef>
              <a:buClr>
                <a:schemeClr val="tx1"/>
              </a:buClr>
              <a:buNone/>
            </a:pPr>
            <a:r>
              <a:rPr lang="pl-PL" altLang="pl-PL" b="1" dirty="0" smtClean="0">
                <a:solidFill>
                  <a:schemeClr val="tx1"/>
                </a:solidFill>
                <a:cs typeface="Arial" panose="020B0604020202020204" pitchFamily="34" charset="0"/>
              </a:rPr>
              <a:t>Kryterium 4 </a:t>
            </a:r>
            <a:r>
              <a:rPr lang="pl-PL" altLang="pl-PL" dirty="0" smtClean="0">
                <a:solidFill>
                  <a:schemeClr val="tx1"/>
                </a:solidFill>
                <a:cs typeface="Arial" panose="020B0604020202020204" pitchFamily="34" charset="0"/>
              </a:rPr>
              <a:t>- Dane </a:t>
            </a:r>
            <a:r>
              <a:rPr lang="pl-PL" altLang="pl-PL" dirty="0">
                <a:solidFill>
                  <a:schemeClr val="tx1"/>
                </a:solidFill>
                <a:cs typeface="Arial" panose="020B0604020202020204" pitchFamily="34" charset="0"/>
              </a:rPr>
              <a:t>wrażliwe, w tym dane obejmujące szczególne kategorie danych określonych w artykule 9 i 10.</a:t>
            </a:r>
          </a:p>
          <a:p>
            <a:pPr>
              <a:spcBef>
                <a:spcPts val="600"/>
              </a:spcBef>
              <a:buClr>
                <a:schemeClr val="tx1"/>
              </a:buClr>
            </a:pPr>
            <a:r>
              <a:rPr lang="pl-PL" altLang="pl-PL" sz="1800" dirty="0">
                <a:solidFill>
                  <a:schemeClr val="accent2"/>
                </a:solidFill>
                <a:cs typeface="Arial" panose="020B0604020202020204" pitchFamily="34" charset="0"/>
              </a:rPr>
              <a:t>	</a:t>
            </a:r>
            <a:r>
              <a:rPr lang="pl-PL" altLang="pl-PL" sz="1800" dirty="0">
                <a:solidFill>
                  <a:srgbClr val="AE0F0A"/>
                </a:solidFill>
                <a:cs typeface="Arial" panose="020B0604020202020204" pitchFamily="34" charset="0"/>
              </a:rPr>
              <a:t>Rejestr dokumentacji medycznej prowadzony przez szpital; </a:t>
            </a:r>
          </a:p>
          <a:p>
            <a:pPr>
              <a:spcBef>
                <a:spcPts val="600"/>
              </a:spcBef>
              <a:buClr>
                <a:schemeClr val="tx1"/>
              </a:buClr>
            </a:pPr>
            <a:r>
              <a:rPr lang="pl-PL" altLang="pl-PL" sz="1800" dirty="0">
                <a:solidFill>
                  <a:srgbClr val="AE0F0A"/>
                </a:solidFill>
                <a:cs typeface="Arial" panose="020B0604020202020204" pitchFamily="34" charset="0"/>
              </a:rPr>
              <a:t>	Prywatny detektyw przechowujący dane dotyczące </a:t>
            </a:r>
            <a:r>
              <a:rPr lang="pl-PL" altLang="pl-PL" sz="1800" dirty="0" smtClean="0">
                <a:solidFill>
                  <a:srgbClr val="AE0F0A"/>
                </a:solidFill>
                <a:cs typeface="Arial" panose="020B0604020202020204" pitchFamily="34" charset="0"/>
              </a:rPr>
              <a:t>działań przestępczych;</a:t>
            </a:r>
            <a:endParaRPr lang="pl-PL" altLang="pl-PL" sz="1800" dirty="0">
              <a:solidFill>
                <a:srgbClr val="AE0F0A"/>
              </a:solidFill>
              <a:cs typeface="Arial" panose="020B0604020202020204" pitchFamily="34" charset="0"/>
            </a:endParaRPr>
          </a:p>
          <a:p>
            <a:pPr>
              <a:spcBef>
                <a:spcPts val="600"/>
              </a:spcBef>
              <a:buClr>
                <a:schemeClr val="tx1"/>
              </a:buClr>
            </a:pPr>
            <a:r>
              <a:rPr lang="pl-PL" altLang="pl-PL" sz="1800" dirty="0">
                <a:solidFill>
                  <a:srgbClr val="AE0F0A"/>
                </a:solidFill>
                <a:cs typeface="Arial" panose="020B0604020202020204" pitchFamily="34" charset="0"/>
              </a:rPr>
              <a:t>	Przetwarzanie danych biometrycznych, np. system kontroli wejścia na stadion;</a:t>
            </a:r>
          </a:p>
        </p:txBody>
      </p:sp>
      <p:sp>
        <p:nvSpPr>
          <p:cNvPr id="15" name="Prostokąt 36"/>
          <p:cNvSpPr>
            <a:spLocks/>
          </p:cNvSpPr>
          <p:nvPr/>
        </p:nvSpPr>
        <p:spPr bwMode="auto">
          <a:xfrm>
            <a:off x="642938" y="150466"/>
            <a:ext cx="61610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sz="2400" b="1" dirty="0" smtClean="0">
                <a:solidFill>
                  <a:srgbClr val="AE0F0A"/>
                </a:solidFill>
                <a:latin typeface="Calibri" panose="020F0502020204030204" pitchFamily="34" charset="0"/>
              </a:rPr>
              <a:t>OCENA WSTĘPNA </a:t>
            </a:r>
          </a:p>
          <a:p>
            <a:pPr>
              <a:spcBef>
                <a:spcPct val="0"/>
              </a:spcBef>
              <a:buClrTx/>
              <a:buSzTx/>
              <a:buFontTx/>
              <a:buNone/>
            </a:pPr>
            <a:r>
              <a:rPr lang="pl-PL" altLang="pl-PL" sz="2400" b="1" dirty="0" smtClean="0">
                <a:solidFill>
                  <a:srgbClr val="AE0F0A"/>
                </a:solidFill>
                <a:latin typeface="Calibri" panose="020F0502020204030204" pitchFamily="34" charset="0"/>
              </a:rPr>
              <a:t>Kryteria w </a:t>
            </a:r>
            <a:r>
              <a:rPr lang="pl-PL" altLang="pl-PL" sz="2400" b="1" dirty="0">
                <a:solidFill>
                  <a:srgbClr val="AE0F0A"/>
                </a:solidFill>
                <a:latin typeface="Calibri" panose="020F0502020204030204" pitchFamily="34" charset="0"/>
              </a:rPr>
              <a:t>opinii Grupy Roboczej Art. 29</a:t>
            </a:r>
          </a:p>
        </p:txBody>
      </p:sp>
    </p:spTree>
    <p:extLst>
      <p:ext uri="{BB962C8B-B14F-4D97-AF65-F5344CB8AC3E}">
        <p14:creationId xmlns:p14="http://schemas.microsoft.com/office/powerpoint/2010/main" val="93283317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7598">
                                            <p:txEl>
                                              <p:pRg st="1" end="1"/>
                                            </p:txEl>
                                          </p:spTgt>
                                        </p:tgtEl>
                                        <p:attrNameLst>
                                          <p:attrName>style.visibility</p:attrName>
                                        </p:attrNameLst>
                                      </p:cBhvr>
                                      <p:to>
                                        <p:strVal val="visible"/>
                                      </p:to>
                                    </p:set>
                                    <p:animEffect transition="in" filter="fade">
                                      <p:cBhvr>
                                        <p:cTn id="7" dur="500"/>
                                        <p:tgtEl>
                                          <p:spTgt spid="6759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7598">
                                            <p:txEl>
                                              <p:pRg st="2" end="2"/>
                                            </p:txEl>
                                          </p:spTgt>
                                        </p:tgtEl>
                                        <p:attrNameLst>
                                          <p:attrName>style.visibility</p:attrName>
                                        </p:attrNameLst>
                                      </p:cBhvr>
                                      <p:to>
                                        <p:strVal val="visible"/>
                                      </p:to>
                                    </p:set>
                                    <p:animEffect transition="in" filter="fade">
                                      <p:cBhvr>
                                        <p:cTn id="10" dur="500"/>
                                        <p:tgtEl>
                                          <p:spTgt spid="67598">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67599">
                                            <p:txEl>
                                              <p:pRg st="0" end="0"/>
                                            </p:txEl>
                                          </p:spTgt>
                                        </p:tgtEl>
                                        <p:attrNameLst>
                                          <p:attrName>style.visibility</p:attrName>
                                        </p:attrNameLst>
                                      </p:cBhvr>
                                      <p:to>
                                        <p:strVal val="visible"/>
                                      </p:to>
                                    </p:set>
                                    <p:animEffect transition="in" filter="fade">
                                      <p:cBhvr>
                                        <p:cTn id="15" dur="500"/>
                                        <p:tgtEl>
                                          <p:spTgt spid="67599">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67599">
                                            <p:txEl>
                                              <p:pRg st="1" end="1"/>
                                            </p:txEl>
                                          </p:spTgt>
                                        </p:tgtEl>
                                        <p:attrNameLst>
                                          <p:attrName>style.visibility</p:attrName>
                                        </p:attrNameLst>
                                      </p:cBhvr>
                                      <p:to>
                                        <p:strVal val="visible"/>
                                      </p:to>
                                    </p:set>
                                    <p:animEffect transition="in" filter="fade">
                                      <p:cBhvr>
                                        <p:cTn id="20" dur="500"/>
                                        <p:tgtEl>
                                          <p:spTgt spid="67599">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7599">
                                            <p:txEl>
                                              <p:pRg st="2" end="2"/>
                                            </p:txEl>
                                          </p:spTgt>
                                        </p:tgtEl>
                                        <p:attrNameLst>
                                          <p:attrName>style.visibility</p:attrName>
                                        </p:attrNameLst>
                                      </p:cBhvr>
                                      <p:to>
                                        <p:strVal val="visible"/>
                                      </p:to>
                                    </p:set>
                                    <p:animEffect transition="in" filter="fade">
                                      <p:cBhvr>
                                        <p:cTn id="23" dur="500"/>
                                        <p:tgtEl>
                                          <p:spTgt spid="67599">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7599">
                                            <p:txEl>
                                              <p:pRg st="3" end="3"/>
                                            </p:txEl>
                                          </p:spTgt>
                                        </p:tgtEl>
                                        <p:attrNameLst>
                                          <p:attrName>style.visibility</p:attrName>
                                        </p:attrNameLst>
                                      </p:cBhvr>
                                      <p:to>
                                        <p:strVal val="visible"/>
                                      </p:to>
                                    </p:set>
                                    <p:animEffect transition="in" filter="fade">
                                      <p:cBhvr>
                                        <p:cTn id="26" dur="500"/>
                                        <p:tgtEl>
                                          <p:spTgt spid="675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ext Box 28"/>
          <p:cNvSpPr txBox="1">
            <a:spLocks noChangeArrowheads="1"/>
          </p:cNvSpPr>
          <p:nvPr/>
        </p:nvSpPr>
        <p:spPr bwMode="auto">
          <a:xfrm>
            <a:off x="3571875" y="519113"/>
            <a:ext cx="5588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Font typeface="Times New Roman" panose="02020603050405020304" pitchFamily="18" charset="0"/>
              <a:buNone/>
            </a:pPr>
            <a:endParaRPr lang="ru-RU" altLang="pl-PL" sz="2400">
              <a:solidFill>
                <a:srgbClr val="FF9933"/>
              </a:solidFill>
              <a:latin typeface="Times New Roman" panose="02020603050405020304" pitchFamily="18" charset="0"/>
            </a:endParaRPr>
          </a:p>
        </p:txBody>
      </p:sp>
      <p:sp>
        <p:nvSpPr>
          <p:cNvPr id="81926" name="Prostokąt 37"/>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
        <p:nvSpPr>
          <p:cNvPr id="81927" name="Text Box 5"/>
          <p:cNvSpPr txBox="1">
            <a:spLocks noChangeArrowheads="1"/>
          </p:cNvSpPr>
          <p:nvPr/>
        </p:nvSpPr>
        <p:spPr bwMode="auto">
          <a:xfrm>
            <a:off x="684213" y="5805488"/>
            <a:ext cx="80645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50000"/>
              </a:spcBef>
              <a:buFont typeface="Times New Roman" panose="02020603050405020304" pitchFamily="18" charset="0"/>
              <a:buNone/>
            </a:pPr>
            <a:endParaRPr lang="ru-RU" altLang="pl-PL" sz="2400" b="1">
              <a:solidFill>
                <a:srgbClr val="FF9933"/>
              </a:solidFill>
              <a:latin typeface="Times New Roman" panose="02020603050405020304" pitchFamily="18" charset="0"/>
            </a:endParaRPr>
          </a:p>
        </p:txBody>
      </p:sp>
      <p:pic>
        <p:nvPicPr>
          <p:cNvPr id="8192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3395663"/>
            <a:ext cx="7715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3395663"/>
            <a:ext cx="7715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0" name="Text Box 10"/>
          <p:cNvSpPr txBox="1">
            <a:spLocks noChangeArrowheads="1"/>
          </p:cNvSpPr>
          <p:nvPr/>
        </p:nvSpPr>
        <p:spPr bwMode="auto">
          <a:xfrm>
            <a:off x="684213" y="2852738"/>
            <a:ext cx="72009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50000"/>
              </a:spcBef>
              <a:buFont typeface="Times New Roman" panose="02020603050405020304" pitchFamily="18" charset="0"/>
              <a:buNone/>
            </a:pPr>
            <a:endParaRPr lang="ru-RU" altLang="pl-PL" sz="2400" b="1">
              <a:solidFill>
                <a:schemeClr val="tx1"/>
              </a:solidFill>
              <a:latin typeface="Times New Roman" panose="02020603050405020304" pitchFamily="18" charset="0"/>
            </a:endParaRPr>
          </a:p>
        </p:txBody>
      </p:sp>
      <p:pic>
        <p:nvPicPr>
          <p:cNvPr id="8193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3395663"/>
            <a:ext cx="7715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2" name="Text Box 23"/>
          <p:cNvSpPr txBox="1">
            <a:spLocks noChangeArrowheads="1"/>
          </p:cNvSpPr>
          <p:nvPr/>
        </p:nvSpPr>
        <p:spPr bwMode="auto">
          <a:xfrm>
            <a:off x="1412875" y="5919788"/>
            <a:ext cx="5588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Font typeface="Times New Roman" panose="02020603050405020304" pitchFamily="18" charset="0"/>
              <a:buNone/>
            </a:pPr>
            <a:endParaRPr lang="ru-RU" altLang="pl-PL" sz="2400" b="1">
              <a:solidFill>
                <a:srgbClr val="FF9933"/>
              </a:solidFill>
              <a:latin typeface="Times New Roman" panose="02020603050405020304" pitchFamily="18" charset="0"/>
            </a:endParaRPr>
          </a:p>
        </p:txBody>
      </p:sp>
      <p:sp>
        <p:nvSpPr>
          <p:cNvPr id="81933" name="Text Box 18"/>
          <p:cNvSpPr txBox="1">
            <a:spLocks noChangeArrowheads="1"/>
          </p:cNvSpPr>
          <p:nvPr/>
        </p:nvSpPr>
        <p:spPr bwMode="auto">
          <a:xfrm>
            <a:off x="323528" y="1052736"/>
            <a:ext cx="8498209" cy="303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46800" rIns="90000" bIns="0" anchor="b">
            <a:spAutoFit/>
          </a:bodyPr>
          <a:lstStyle>
            <a:lvl1pPr marL="271463" indent="-271463">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marL="0" indent="0">
              <a:spcBef>
                <a:spcPct val="50000"/>
              </a:spcBef>
              <a:buClr>
                <a:schemeClr val="tx1"/>
              </a:buClr>
              <a:buNone/>
            </a:pPr>
            <a:r>
              <a:rPr lang="pl-PL" altLang="pl-PL" b="1" dirty="0" smtClean="0">
                <a:solidFill>
                  <a:schemeClr val="tx1"/>
                </a:solidFill>
                <a:cs typeface="Arial" panose="020B0604020202020204" pitchFamily="34" charset="0"/>
              </a:rPr>
              <a:t>Kryterium 5 </a:t>
            </a:r>
            <a:r>
              <a:rPr lang="pl-PL" altLang="pl-PL" dirty="0" smtClean="0">
                <a:solidFill>
                  <a:schemeClr val="tx1"/>
                </a:solidFill>
                <a:cs typeface="Arial" panose="020B0604020202020204" pitchFamily="34" charset="0"/>
              </a:rPr>
              <a:t>- Dane </a:t>
            </a:r>
            <a:r>
              <a:rPr lang="pl-PL" altLang="pl-PL" dirty="0">
                <a:solidFill>
                  <a:schemeClr val="tx1"/>
                </a:solidFill>
                <a:cs typeface="Arial" panose="020B0604020202020204" pitchFamily="34" charset="0"/>
              </a:rPr>
              <a:t>przetwarzane na dużą </a:t>
            </a:r>
            <a:r>
              <a:rPr lang="pl-PL" altLang="pl-PL" dirty="0" smtClean="0">
                <a:solidFill>
                  <a:schemeClr val="tx1"/>
                </a:solidFill>
                <a:cs typeface="Arial" panose="020B0604020202020204" pitchFamily="34" charset="0"/>
              </a:rPr>
              <a:t>skalę </a:t>
            </a:r>
            <a:br>
              <a:rPr lang="pl-PL" altLang="pl-PL" dirty="0" smtClean="0">
                <a:solidFill>
                  <a:schemeClr val="tx1"/>
                </a:solidFill>
                <a:cs typeface="Arial" panose="020B0604020202020204" pitchFamily="34" charset="0"/>
              </a:rPr>
            </a:br>
            <a:r>
              <a:rPr lang="pl-PL" altLang="pl-PL" dirty="0" smtClean="0">
                <a:solidFill>
                  <a:schemeClr val="tx1"/>
                </a:solidFill>
                <a:cs typeface="Arial" panose="020B0604020202020204" pitchFamily="34" charset="0"/>
              </a:rPr>
              <a:t>( „duża skala – motyw 91), należy wziąć pod uwagę:</a:t>
            </a:r>
          </a:p>
          <a:p>
            <a:pPr>
              <a:spcBef>
                <a:spcPct val="30000"/>
              </a:spcBef>
              <a:buClr>
                <a:schemeClr val="tx1"/>
              </a:buClr>
              <a:buFont typeface="Wingdings" panose="05000000000000000000" pitchFamily="2" charset="2"/>
              <a:buAutoNum type="alphaLcParenR"/>
            </a:pPr>
            <a:r>
              <a:rPr lang="pl-PL" altLang="pl-PL" dirty="0" smtClean="0">
                <a:solidFill>
                  <a:schemeClr val="tx1"/>
                </a:solidFill>
                <a:cs typeface="Arial" panose="020B0604020202020204" pitchFamily="34" charset="0"/>
              </a:rPr>
              <a:t>liczbę </a:t>
            </a:r>
            <a:r>
              <a:rPr lang="pl-PL" altLang="pl-PL" dirty="0">
                <a:solidFill>
                  <a:schemeClr val="tx1"/>
                </a:solidFill>
                <a:cs typeface="Arial" panose="020B0604020202020204" pitchFamily="34" charset="0"/>
              </a:rPr>
              <a:t>osób, których dane dotyczą – konkretna liczba albo procent określonej grupy społeczeństwa;</a:t>
            </a:r>
          </a:p>
          <a:p>
            <a:pPr>
              <a:spcBef>
                <a:spcPct val="30000"/>
              </a:spcBef>
              <a:buClr>
                <a:schemeClr val="tx1"/>
              </a:buClr>
              <a:buFont typeface="Wingdings" panose="05000000000000000000" pitchFamily="2" charset="2"/>
              <a:buAutoNum type="alphaLcParenR"/>
            </a:pPr>
            <a:r>
              <a:rPr lang="pl-PL" altLang="pl-PL" dirty="0">
                <a:solidFill>
                  <a:schemeClr val="tx1"/>
                </a:solidFill>
                <a:cs typeface="Arial" panose="020B0604020202020204" pitchFamily="34" charset="0"/>
              </a:rPr>
              <a:t>zakres przetwarzanych danych osobowych;</a:t>
            </a:r>
          </a:p>
          <a:p>
            <a:pPr>
              <a:spcBef>
                <a:spcPct val="30000"/>
              </a:spcBef>
              <a:buClr>
                <a:schemeClr val="tx1"/>
              </a:buClr>
              <a:buFont typeface="Wingdings" panose="05000000000000000000" pitchFamily="2" charset="2"/>
              <a:buAutoNum type="alphaLcParenR"/>
            </a:pPr>
            <a:r>
              <a:rPr lang="pl-PL" altLang="pl-PL" dirty="0">
                <a:solidFill>
                  <a:schemeClr val="tx1"/>
                </a:solidFill>
                <a:cs typeface="Arial" panose="020B0604020202020204" pitchFamily="34" charset="0"/>
              </a:rPr>
              <a:t>okres, przez jaki dane są przetwarzane;</a:t>
            </a:r>
          </a:p>
          <a:p>
            <a:pPr>
              <a:spcBef>
                <a:spcPct val="30000"/>
              </a:spcBef>
              <a:buClr>
                <a:schemeClr val="tx1"/>
              </a:buClr>
              <a:buFont typeface="Wingdings" panose="05000000000000000000" pitchFamily="2" charset="2"/>
              <a:buAutoNum type="alphaLcParenR"/>
            </a:pPr>
            <a:r>
              <a:rPr lang="pl-PL" altLang="pl-PL" dirty="0">
                <a:solidFill>
                  <a:schemeClr val="tx1"/>
                </a:solidFill>
                <a:cs typeface="Arial" panose="020B0604020202020204" pitchFamily="34" charset="0"/>
              </a:rPr>
              <a:t>zakres geograficzny przetwarzania danych osobowych.</a:t>
            </a:r>
          </a:p>
          <a:p>
            <a:pPr marL="0" indent="0">
              <a:spcBef>
                <a:spcPct val="50000"/>
              </a:spcBef>
              <a:buClr>
                <a:schemeClr val="tx1"/>
              </a:buClr>
              <a:buNone/>
            </a:pPr>
            <a:endParaRPr lang="pl-PL" altLang="pl-PL" dirty="0">
              <a:solidFill>
                <a:schemeClr val="tx1"/>
              </a:solidFill>
              <a:cs typeface="Arial" panose="020B0604020202020204" pitchFamily="34" charset="0"/>
            </a:endParaRPr>
          </a:p>
        </p:txBody>
      </p:sp>
      <p:sp>
        <p:nvSpPr>
          <p:cNvPr id="69647" name="Text Box 18"/>
          <p:cNvSpPr txBox="1">
            <a:spLocks noChangeArrowheads="1"/>
          </p:cNvSpPr>
          <p:nvPr/>
        </p:nvSpPr>
        <p:spPr bwMode="auto">
          <a:xfrm>
            <a:off x="251521" y="3956626"/>
            <a:ext cx="8533704"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46800" rIns="90000" bIns="0" anchor="b">
            <a:spAutoFit/>
          </a:bodyPr>
          <a:lstStyle>
            <a:lvl1pPr marL="450850">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marL="354013" indent="-285750">
              <a:spcBef>
                <a:spcPct val="50000"/>
              </a:spcBef>
              <a:buClr>
                <a:schemeClr val="tx1"/>
              </a:buClr>
            </a:pPr>
            <a:r>
              <a:rPr lang="pl-PL" altLang="pl-PL" sz="1800" dirty="0">
                <a:solidFill>
                  <a:srgbClr val="AE0F0A"/>
                </a:solidFill>
                <a:cs typeface="Arial" panose="020B0604020202020204" pitchFamily="34" charset="0"/>
              </a:rPr>
              <a:t>Rejestrowanie danych dotyczących zużycia energii przez liczniki inteligentne z częstotliwością co 15 minut;</a:t>
            </a:r>
          </a:p>
          <a:p>
            <a:pPr marL="354013" indent="-285750">
              <a:spcBef>
                <a:spcPct val="50000"/>
              </a:spcBef>
              <a:buClr>
                <a:schemeClr val="tx1"/>
              </a:buClr>
            </a:pPr>
            <a:r>
              <a:rPr lang="pl-PL" altLang="pl-PL" sz="1800" dirty="0">
                <a:solidFill>
                  <a:srgbClr val="AE0F0A"/>
                </a:solidFill>
                <a:cs typeface="Arial" panose="020B0604020202020204" pitchFamily="34" charset="0"/>
              </a:rPr>
              <a:t>Przetwarzanie danych lokalizacyjnych w określonym przedziale czasu, np. w godzinach pracy;</a:t>
            </a:r>
          </a:p>
          <a:p>
            <a:pPr marL="354013" indent="-285750">
              <a:spcBef>
                <a:spcPct val="50000"/>
              </a:spcBef>
              <a:buClr>
                <a:schemeClr val="tx1"/>
              </a:buClr>
            </a:pPr>
            <a:r>
              <a:rPr lang="pl-PL" altLang="pl-PL" sz="1800" dirty="0">
                <a:solidFill>
                  <a:srgbClr val="AE0F0A"/>
                </a:solidFill>
                <a:cs typeface="Arial" panose="020B0604020202020204" pitchFamily="34" charset="0"/>
              </a:rPr>
              <a:t>Przetwarzanie danych osób korzystających ze środków komunikacji miejskiej (np. śledzenie za pośrednictwem </a:t>
            </a:r>
            <a:r>
              <a:rPr lang="pl-PL" altLang="pl-PL" sz="1800" dirty="0" smtClean="0">
                <a:solidFill>
                  <a:srgbClr val="AE0F0A"/>
                </a:solidFill>
                <a:cs typeface="Arial" panose="020B0604020202020204" pitchFamily="34" charset="0"/>
              </a:rPr>
              <a:t>kart </a:t>
            </a:r>
            <a:r>
              <a:rPr lang="pl-PL" altLang="pl-PL" sz="1800" dirty="0">
                <a:solidFill>
                  <a:srgbClr val="AE0F0A"/>
                </a:solidFill>
                <a:cs typeface="Arial" panose="020B0604020202020204" pitchFamily="34" charset="0"/>
              </a:rPr>
              <a:t>miejskich;</a:t>
            </a:r>
          </a:p>
        </p:txBody>
      </p:sp>
      <p:sp>
        <p:nvSpPr>
          <p:cNvPr id="15" name="Prostokąt 36"/>
          <p:cNvSpPr>
            <a:spLocks/>
          </p:cNvSpPr>
          <p:nvPr/>
        </p:nvSpPr>
        <p:spPr bwMode="auto">
          <a:xfrm>
            <a:off x="642938" y="150466"/>
            <a:ext cx="61610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sz="2400" b="1" dirty="0" smtClean="0">
                <a:solidFill>
                  <a:srgbClr val="AE0F0A"/>
                </a:solidFill>
                <a:latin typeface="Calibri" panose="020F0502020204030204" pitchFamily="34" charset="0"/>
              </a:rPr>
              <a:t>OCENA WSTĘPNA </a:t>
            </a:r>
          </a:p>
          <a:p>
            <a:pPr>
              <a:spcBef>
                <a:spcPct val="0"/>
              </a:spcBef>
              <a:buClrTx/>
              <a:buSzTx/>
              <a:buFontTx/>
              <a:buNone/>
            </a:pPr>
            <a:r>
              <a:rPr lang="pl-PL" altLang="pl-PL" sz="2400" b="1" dirty="0" smtClean="0">
                <a:solidFill>
                  <a:srgbClr val="AE0F0A"/>
                </a:solidFill>
                <a:latin typeface="Calibri" panose="020F0502020204030204" pitchFamily="34" charset="0"/>
              </a:rPr>
              <a:t>Kryteria w </a:t>
            </a:r>
            <a:r>
              <a:rPr lang="pl-PL" altLang="pl-PL" sz="2400" b="1" dirty="0">
                <a:solidFill>
                  <a:srgbClr val="AE0F0A"/>
                </a:solidFill>
                <a:latin typeface="Calibri" panose="020F0502020204030204" pitchFamily="34" charset="0"/>
              </a:rPr>
              <a:t>opinii Grupy Roboczej Art. 29</a:t>
            </a:r>
          </a:p>
        </p:txBody>
      </p:sp>
    </p:spTree>
    <p:extLst>
      <p:ext uri="{BB962C8B-B14F-4D97-AF65-F5344CB8AC3E}">
        <p14:creationId xmlns:p14="http://schemas.microsoft.com/office/powerpoint/2010/main" val="369482407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9647">
                                            <p:txEl>
                                              <p:pRg st="0" end="0"/>
                                            </p:txEl>
                                          </p:spTgt>
                                        </p:tgtEl>
                                        <p:attrNameLst>
                                          <p:attrName>style.visibility</p:attrName>
                                        </p:attrNameLst>
                                      </p:cBhvr>
                                      <p:to>
                                        <p:strVal val="visible"/>
                                      </p:to>
                                    </p:set>
                                    <p:animEffect transition="in" filter="fade">
                                      <p:cBhvr>
                                        <p:cTn id="7" dur="500"/>
                                        <p:tgtEl>
                                          <p:spTgt spid="696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9647">
                                            <p:txEl>
                                              <p:pRg st="1" end="1"/>
                                            </p:txEl>
                                          </p:spTgt>
                                        </p:tgtEl>
                                        <p:attrNameLst>
                                          <p:attrName>style.visibility</p:attrName>
                                        </p:attrNameLst>
                                      </p:cBhvr>
                                      <p:to>
                                        <p:strVal val="visible"/>
                                      </p:to>
                                    </p:set>
                                    <p:animEffect transition="in" filter="fade">
                                      <p:cBhvr>
                                        <p:cTn id="12" dur="500"/>
                                        <p:tgtEl>
                                          <p:spTgt spid="696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9647">
                                            <p:txEl>
                                              <p:pRg st="2" end="2"/>
                                            </p:txEl>
                                          </p:spTgt>
                                        </p:tgtEl>
                                        <p:attrNameLst>
                                          <p:attrName>style.visibility</p:attrName>
                                        </p:attrNameLst>
                                      </p:cBhvr>
                                      <p:to>
                                        <p:strVal val="visible"/>
                                      </p:to>
                                    </p:set>
                                    <p:animEffect transition="in" filter="fade">
                                      <p:cBhvr>
                                        <p:cTn id="17" dur="500"/>
                                        <p:tgtEl>
                                          <p:spTgt spid="696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ext Box 28"/>
          <p:cNvSpPr txBox="1">
            <a:spLocks noChangeArrowheads="1"/>
          </p:cNvSpPr>
          <p:nvPr/>
        </p:nvSpPr>
        <p:spPr bwMode="auto">
          <a:xfrm>
            <a:off x="3571875" y="519113"/>
            <a:ext cx="5588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Font typeface="Times New Roman" panose="02020603050405020304" pitchFamily="18" charset="0"/>
              <a:buNone/>
            </a:pPr>
            <a:endParaRPr lang="ru-RU" altLang="pl-PL" sz="2400">
              <a:solidFill>
                <a:srgbClr val="FF9933"/>
              </a:solidFill>
              <a:latin typeface="Times New Roman" panose="02020603050405020304" pitchFamily="18" charset="0"/>
            </a:endParaRPr>
          </a:p>
        </p:txBody>
      </p:sp>
      <p:sp>
        <p:nvSpPr>
          <p:cNvPr id="83974" name="Prostokąt 37"/>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
        <p:nvSpPr>
          <p:cNvPr id="83975" name="Text Box 5"/>
          <p:cNvSpPr txBox="1">
            <a:spLocks noChangeArrowheads="1"/>
          </p:cNvSpPr>
          <p:nvPr/>
        </p:nvSpPr>
        <p:spPr bwMode="auto">
          <a:xfrm>
            <a:off x="684213" y="5805488"/>
            <a:ext cx="80645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50000"/>
              </a:spcBef>
              <a:buFont typeface="Times New Roman" panose="02020603050405020304" pitchFamily="18" charset="0"/>
              <a:buNone/>
            </a:pPr>
            <a:endParaRPr lang="ru-RU" altLang="pl-PL" sz="2400" b="1">
              <a:solidFill>
                <a:srgbClr val="FF9933"/>
              </a:solidFill>
              <a:latin typeface="Times New Roman" panose="02020603050405020304" pitchFamily="18" charset="0"/>
            </a:endParaRPr>
          </a:p>
        </p:txBody>
      </p:sp>
      <p:pic>
        <p:nvPicPr>
          <p:cNvPr id="8397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3395663"/>
            <a:ext cx="7715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7" name="Text Box 8"/>
          <p:cNvSpPr txBox="1">
            <a:spLocks noChangeArrowheads="1"/>
          </p:cNvSpPr>
          <p:nvPr/>
        </p:nvSpPr>
        <p:spPr bwMode="auto">
          <a:xfrm>
            <a:off x="468313" y="2420938"/>
            <a:ext cx="69850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50000"/>
              </a:spcBef>
              <a:buFont typeface="Times New Roman" panose="02020603050405020304" pitchFamily="18" charset="0"/>
              <a:buNone/>
            </a:pPr>
            <a:endParaRPr lang="ru-RU" altLang="pl-PL" sz="2400" b="1">
              <a:solidFill>
                <a:srgbClr val="FF9933"/>
              </a:solidFill>
              <a:latin typeface="Times New Roman" panose="02020603050405020304" pitchFamily="18" charset="0"/>
            </a:endParaRPr>
          </a:p>
        </p:txBody>
      </p:sp>
      <p:pic>
        <p:nvPicPr>
          <p:cNvPr id="8397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3395663"/>
            <a:ext cx="7715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9" name="Text Box 10"/>
          <p:cNvSpPr txBox="1">
            <a:spLocks noChangeArrowheads="1"/>
          </p:cNvSpPr>
          <p:nvPr/>
        </p:nvSpPr>
        <p:spPr bwMode="auto">
          <a:xfrm>
            <a:off x="684213" y="2852738"/>
            <a:ext cx="72009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50000"/>
              </a:spcBef>
              <a:buFont typeface="Times New Roman" panose="02020603050405020304" pitchFamily="18" charset="0"/>
              <a:buNone/>
            </a:pPr>
            <a:endParaRPr lang="ru-RU" altLang="pl-PL" sz="2400" b="1">
              <a:solidFill>
                <a:schemeClr val="tx1"/>
              </a:solidFill>
              <a:latin typeface="Times New Roman" panose="02020603050405020304" pitchFamily="18" charset="0"/>
            </a:endParaRPr>
          </a:p>
        </p:txBody>
      </p:sp>
      <p:pic>
        <p:nvPicPr>
          <p:cNvPr id="8398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3395663"/>
            <a:ext cx="7715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81" name="Text Box 23"/>
          <p:cNvSpPr txBox="1">
            <a:spLocks noChangeArrowheads="1"/>
          </p:cNvSpPr>
          <p:nvPr/>
        </p:nvSpPr>
        <p:spPr bwMode="auto">
          <a:xfrm>
            <a:off x="1412875" y="5919788"/>
            <a:ext cx="5588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Font typeface="Times New Roman" panose="02020603050405020304" pitchFamily="18" charset="0"/>
              <a:buNone/>
            </a:pPr>
            <a:endParaRPr lang="ru-RU" altLang="pl-PL" sz="2400" b="1">
              <a:solidFill>
                <a:srgbClr val="FF9933"/>
              </a:solidFill>
              <a:latin typeface="Times New Roman" panose="02020603050405020304" pitchFamily="18" charset="0"/>
            </a:endParaRPr>
          </a:p>
        </p:txBody>
      </p:sp>
      <p:sp>
        <p:nvSpPr>
          <p:cNvPr id="71694" name="Text Box 18"/>
          <p:cNvSpPr txBox="1">
            <a:spLocks noChangeArrowheads="1"/>
          </p:cNvSpPr>
          <p:nvPr/>
        </p:nvSpPr>
        <p:spPr bwMode="auto">
          <a:xfrm>
            <a:off x="323528" y="1005181"/>
            <a:ext cx="8641086" cy="204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46800" rIns="90000" bIns="0" anchor="b">
            <a:spAutoFit/>
          </a:bodyPr>
          <a:lstStyle>
            <a:lvl1pPr marL="271463" indent="-271463">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marL="0" indent="0">
              <a:spcBef>
                <a:spcPct val="50000"/>
              </a:spcBef>
              <a:buClr>
                <a:schemeClr val="tx1"/>
              </a:buClr>
              <a:buNone/>
            </a:pPr>
            <a:r>
              <a:rPr lang="pl-PL" altLang="pl-PL" b="1" dirty="0" smtClean="0">
                <a:solidFill>
                  <a:schemeClr val="tx1"/>
                </a:solidFill>
                <a:cs typeface="Arial" panose="020B0604020202020204" pitchFamily="34" charset="0"/>
              </a:rPr>
              <a:t>Kryterium 6 </a:t>
            </a:r>
            <a:r>
              <a:rPr lang="pl-PL" altLang="pl-PL" dirty="0" smtClean="0">
                <a:solidFill>
                  <a:schemeClr val="tx1"/>
                </a:solidFill>
                <a:cs typeface="Arial" panose="020B0604020202020204" pitchFamily="34" charset="0"/>
              </a:rPr>
              <a:t>- Dokonano </a:t>
            </a:r>
            <a:r>
              <a:rPr lang="pl-PL" altLang="pl-PL" dirty="0">
                <a:solidFill>
                  <a:schemeClr val="tx1"/>
                </a:solidFill>
                <a:cs typeface="Arial" panose="020B0604020202020204" pitchFamily="34" charset="0"/>
              </a:rPr>
              <a:t>porównania lub połączenia zestawów danych: na przykład pochodzących z dwóch lub większej liczby operacji przetwarzania prowadzonych w różnych celach i/lub przez różnych administratorów danych w sposób, który wykracza poza racjonalne oczekiwania osoby, której dane dotyczą.</a:t>
            </a:r>
          </a:p>
          <a:p>
            <a:pPr>
              <a:spcBef>
                <a:spcPct val="50000"/>
              </a:spcBef>
              <a:buClr>
                <a:schemeClr val="tx1"/>
              </a:buClr>
            </a:pPr>
            <a:r>
              <a:rPr lang="pl-PL" altLang="pl-PL" sz="1800" dirty="0" smtClean="0">
                <a:solidFill>
                  <a:srgbClr val="AE0F0A"/>
                </a:solidFill>
                <a:cs typeface="Arial" panose="020B0604020202020204" pitchFamily="34" charset="0"/>
              </a:rPr>
              <a:t>Zastosowanie </a:t>
            </a:r>
            <a:r>
              <a:rPr lang="pl-PL" altLang="pl-PL" sz="1800" dirty="0">
                <a:solidFill>
                  <a:srgbClr val="AE0F0A"/>
                </a:solidFill>
                <a:cs typeface="Arial" panose="020B0604020202020204" pitchFamily="34" charset="0"/>
              </a:rPr>
              <a:t>technologii </a:t>
            </a:r>
            <a:r>
              <a:rPr lang="pl-PL" altLang="pl-PL" sz="1800" dirty="0" err="1">
                <a:solidFill>
                  <a:srgbClr val="AE0F0A"/>
                </a:solidFill>
                <a:cs typeface="Arial" panose="020B0604020202020204" pitchFamily="34" charset="0"/>
              </a:rPr>
              <a:t>BigData</a:t>
            </a:r>
            <a:r>
              <a:rPr lang="pl-PL" altLang="pl-PL" sz="1800" dirty="0">
                <a:solidFill>
                  <a:srgbClr val="AE0F0A"/>
                </a:solidFill>
                <a:cs typeface="Arial" panose="020B0604020202020204" pitchFamily="34" charset="0"/>
              </a:rPr>
              <a:t>.</a:t>
            </a:r>
          </a:p>
        </p:txBody>
      </p:sp>
      <p:sp>
        <p:nvSpPr>
          <p:cNvPr id="71695" name="Text Box 18"/>
          <p:cNvSpPr txBox="1">
            <a:spLocks noChangeArrowheads="1"/>
          </p:cNvSpPr>
          <p:nvPr/>
        </p:nvSpPr>
        <p:spPr bwMode="auto">
          <a:xfrm>
            <a:off x="323528" y="3167286"/>
            <a:ext cx="8641086" cy="300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46800" rIns="90000" bIns="0" anchor="b">
            <a:spAutoFit/>
          </a:bodyPr>
          <a:lstStyle>
            <a:lvl1pPr marL="271463" indent="-271463">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marL="0" indent="0">
              <a:spcBef>
                <a:spcPct val="50000"/>
              </a:spcBef>
              <a:buClr>
                <a:schemeClr val="tx1"/>
              </a:buClr>
              <a:buNone/>
            </a:pPr>
            <a:r>
              <a:rPr lang="pl-PL" altLang="pl-PL" b="1" dirty="0" smtClean="0">
                <a:solidFill>
                  <a:schemeClr val="tx1"/>
                </a:solidFill>
                <a:cs typeface="Arial" panose="020B0604020202020204" pitchFamily="34" charset="0"/>
              </a:rPr>
              <a:t>Kryterium 7</a:t>
            </a:r>
            <a:r>
              <a:rPr lang="pl-PL" altLang="pl-PL" dirty="0" smtClean="0">
                <a:solidFill>
                  <a:schemeClr val="tx1"/>
                </a:solidFill>
                <a:cs typeface="Arial" panose="020B0604020202020204" pitchFamily="34" charset="0"/>
              </a:rPr>
              <a:t> - Dane </a:t>
            </a:r>
            <a:r>
              <a:rPr lang="pl-PL" altLang="pl-PL" dirty="0">
                <a:solidFill>
                  <a:schemeClr val="tx1"/>
                </a:solidFill>
                <a:cs typeface="Arial" panose="020B0604020202020204" pitchFamily="34" charset="0"/>
              </a:rPr>
              <a:t>dotyczące osób wymagających szczególnej opieki, tj. jeżeli przetwarzanie tego rodzaju danych może wymagać DPIA ze względu na zwiększony brak równowagi sił między osobą, której dane dotyczą, a administratorem danych, co oznacza, że osoba może nie być w stanie wyrazić zgody na przetwarzanie jej danych lub sprzeciwić się takiemu przetwarzaniu.</a:t>
            </a:r>
          </a:p>
          <a:p>
            <a:pPr>
              <a:spcBef>
                <a:spcPct val="50000"/>
              </a:spcBef>
              <a:buClr>
                <a:schemeClr val="tx1"/>
              </a:buClr>
            </a:pPr>
            <a:r>
              <a:rPr lang="pl-PL" altLang="pl-PL" sz="1800" dirty="0" smtClean="0">
                <a:solidFill>
                  <a:srgbClr val="AE0F0A"/>
                </a:solidFill>
                <a:cs typeface="Arial" panose="020B0604020202020204" pitchFamily="34" charset="0"/>
              </a:rPr>
              <a:t>Przetwarzanie </a:t>
            </a:r>
            <a:r>
              <a:rPr lang="pl-PL" altLang="pl-PL" sz="1800" dirty="0">
                <a:solidFill>
                  <a:srgbClr val="AE0F0A"/>
                </a:solidFill>
                <a:cs typeface="Arial" panose="020B0604020202020204" pitchFamily="34" charset="0"/>
              </a:rPr>
              <a:t>danych pracowników, </a:t>
            </a:r>
            <a:r>
              <a:rPr lang="pl-PL" altLang="pl-PL" sz="1800" dirty="0" smtClean="0">
                <a:solidFill>
                  <a:srgbClr val="AE0F0A"/>
                </a:solidFill>
                <a:cs typeface="Arial" panose="020B0604020202020204" pitchFamily="34" charset="0"/>
              </a:rPr>
              <a:t>uczniów;</a:t>
            </a:r>
          </a:p>
          <a:p>
            <a:pPr>
              <a:spcBef>
                <a:spcPct val="50000"/>
              </a:spcBef>
              <a:buClr>
                <a:schemeClr val="tx1"/>
              </a:buClr>
            </a:pPr>
            <a:r>
              <a:rPr lang="pl-PL" altLang="pl-PL" sz="1800" dirty="0" smtClean="0">
                <a:solidFill>
                  <a:srgbClr val="AE0F0A"/>
                </a:solidFill>
                <a:cs typeface="Arial" panose="020B0604020202020204" pitchFamily="34" charset="0"/>
              </a:rPr>
              <a:t>Przetwarzanie </a:t>
            </a:r>
            <a:r>
              <a:rPr lang="pl-PL" altLang="pl-PL" sz="1800" dirty="0">
                <a:solidFill>
                  <a:srgbClr val="AE0F0A"/>
                </a:solidFill>
                <a:cs typeface="Arial" panose="020B0604020202020204" pitchFamily="34" charset="0"/>
              </a:rPr>
              <a:t>danych osobowych osób chorych psychicznie, osób ubiegających się o azyl, </a:t>
            </a:r>
            <a:r>
              <a:rPr lang="pl-PL" altLang="pl-PL" sz="1800" dirty="0" smtClean="0">
                <a:solidFill>
                  <a:srgbClr val="AE0F0A"/>
                </a:solidFill>
                <a:cs typeface="Arial" panose="020B0604020202020204" pitchFamily="34" charset="0"/>
              </a:rPr>
              <a:t>pacjentów;</a:t>
            </a:r>
          </a:p>
        </p:txBody>
      </p:sp>
      <p:sp>
        <p:nvSpPr>
          <p:cNvPr id="15" name="Prostokąt 36"/>
          <p:cNvSpPr>
            <a:spLocks/>
          </p:cNvSpPr>
          <p:nvPr/>
        </p:nvSpPr>
        <p:spPr bwMode="auto">
          <a:xfrm>
            <a:off x="642938" y="150466"/>
            <a:ext cx="61610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sz="2400" b="1" dirty="0" smtClean="0">
                <a:solidFill>
                  <a:srgbClr val="AE0F0A"/>
                </a:solidFill>
                <a:latin typeface="Calibri" panose="020F0502020204030204" pitchFamily="34" charset="0"/>
              </a:rPr>
              <a:t>OCENA WSTĘPNA </a:t>
            </a:r>
          </a:p>
          <a:p>
            <a:pPr>
              <a:spcBef>
                <a:spcPct val="0"/>
              </a:spcBef>
              <a:buClrTx/>
              <a:buSzTx/>
              <a:buFontTx/>
              <a:buNone/>
            </a:pPr>
            <a:r>
              <a:rPr lang="pl-PL" altLang="pl-PL" sz="2400" b="1" dirty="0" smtClean="0">
                <a:solidFill>
                  <a:srgbClr val="AE0F0A"/>
                </a:solidFill>
                <a:latin typeface="Calibri" panose="020F0502020204030204" pitchFamily="34" charset="0"/>
              </a:rPr>
              <a:t>Kryteria w </a:t>
            </a:r>
            <a:r>
              <a:rPr lang="pl-PL" altLang="pl-PL" sz="2400" b="1" dirty="0">
                <a:solidFill>
                  <a:srgbClr val="AE0F0A"/>
                </a:solidFill>
                <a:latin typeface="Calibri" panose="020F0502020204030204" pitchFamily="34" charset="0"/>
              </a:rPr>
              <a:t>opinii Grupy Roboczej Art. 29</a:t>
            </a:r>
          </a:p>
        </p:txBody>
      </p:sp>
    </p:spTree>
    <p:extLst>
      <p:ext uri="{BB962C8B-B14F-4D97-AF65-F5344CB8AC3E}">
        <p14:creationId xmlns:p14="http://schemas.microsoft.com/office/powerpoint/2010/main" val="119993811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694">
                                            <p:txEl>
                                              <p:pRg st="1" end="1"/>
                                            </p:txEl>
                                          </p:spTgt>
                                        </p:tgtEl>
                                        <p:attrNameLst>
                                          <p:attrName>style.visibility</p:attrName>
                                        </p:attrNameLst>
                                      </p:cBhvr>
                                      <p:to>
                                        <p:strVal val="visible"/>
                                      </p:to>
                                    </p:set>
                                    <p:animEffect transition="in" filter="fade">
                                      <p:cBhvr>
                                        <p:cTn id="7" dur="500"/>
                                        <p:tgtEl>
                                          <p:spTgt spid="7169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1695">
                                            <p:txEl>
                                              <p:pRg st="0" end="0"/>
                                            </p:txEl>
                                          </p:spTgt>
                                        </p:tgtEl>
                                        <p:attrNameLst>
                                          <p:attrName>style.visibility</p:attrName>
                                        </p:attrNameLst>
                                      </p:cBhvr>
                                      <p:to>
                                        <p:strVal val="visible"/>
                                      </p:to>
                                    </p:set>
                                    <p:animEffect transition="in" filter="fade">
                                      <p:cBhvr>
                                        <p:cTn id="12" dur="500"/>
                                        <p:tgtEl>
                                          <p:spTgt spid="716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1695">
                                            <p:txEl>
                                              <p:pRg st="1" end="1"/>
                                            </p:txEl>
                                          </p:spTgt>
                                        </p:tgtEl>
                                        <p:attrNameLst>
                                          <p:attrName>style.visibility</p:attrName>
                                        </p:attrNameLst>
                                      </p:cBhvr>
                                      <p:to>
                                        <p:strVal val="visible"/>
                                      </p:to>
                                    </p:set>
                                    <p:animEffect transition="in" filter="fade">
                                      <p:cBhvr>
                                        <p:cTn id="17" dur="500"/>
                                        <p:tgtEl>
                                          <p:spTgt spid="7169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695">
                                            <p:txEl>
                                              <p:pRg st="2" end="2"/>
                                            </p:txEl>
                                          </p:spTgt>
                                        </p:tgtEl>
                                        <p:attrNameLst>
                                          <p:attrName>style.visibility</p:attrName>
                                        </p:attrNameLst>
                                      </p:cBhvr>
                                      <p:to>
                                        <p:strVal val="visible"/>
                                      </p:to>
                                    </p:set>
                                    <p:animEffect transition="in" filter="fade">
                                      <p:cBhvr>
                                        <p:cTn id="22" dur="500"/>
                                        <p:tgtEl>
                                          <p:spTgt spid="716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ext Box 28"/>
          <p:cNvSpPr txBox="1">
            <a:spLocks noChangeArrowheads="1"/>
          </p:cNvSpPr>
          <p:nvPr/>
        </p:nvSpPr>
        <p:spPr bwMode="auto">
          <a:xfrm>
            <a:off x="3571875" y="519113"/>
            <a:ext cx="5588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Font typeface="Times New Roman" panose="02020603050405020304" pitchFamily="18" charset="0"/>
              <a:buNone/>
            </a:pPr>
            <a:endParaRPr lang="ru-RU" altLang="pl-PL" sz="2400">
              <a:solidFill>
                <a:srgbClr val="FF9933"/>
              </a:solidFill>
              <a:latin typeface="Times New Roman" panose="02020603050405020304" pitchFamily="18" charset="0"/>
            </a:endParaRPr>
          </a:p>
        </p:txBody>
      </p:sp>
      <p:sp>
        <p:nvSpPr>
          <p:cNvPr id="86022" name="Prostokąt 37"/>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pic>
        <p:nvPicPr>
          <p:cNvPr id="860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3395663"/>
            <a:ext cx="7715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4" name="Text Box 8"/>
          <p:cNvSpPr txBox="1">
            <a:spLocks noChangeArrowheads="1"/>
          </p:cNvSpPr>
          <p:nvPr/>
        </p:nvSpPr>
        <p:spPr bwMode="auto">
          <a:xfrm>
            <a:off x="468313" y="2420938"/>
            <a:ext cx="69850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50000"/>
              </a:spcBef>
              <a:buFont typeface="Times New Roman" panose="02020603050405020304" pitchFamily="18" charset="0"/>
              <a:buNone/>
            </a:pPr>
            <a:endParaRPr lang="ru-RU" altLang="pl-PL" sz="2400" b="1">
              <a:solidFill>
                <a:srgbClr val="FF9933"/>
              </a:solidFill>
              <a:latin typeface="Times New Roman" panose="02020603050405020304" pitchFamily="18" charset="0"/>
            </a:endParaRPr>
          </a:p>
        </p:txBody>
      </p:sp>
      <p:pic>
        <p:nvPicPr>
          <p:cNvPr id="8602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3395663"/>
            <a:ext cx="7715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6" name="Text Box 10"/>
          <p:cNvSpPr txBox="1">
            <a:spLocks noChangeArrowheads="1"/>
          </p:cNvSpPr>
          <p:nvPr/>
        </p:nvSpPr>
        <p:spPr bwMode="auto">
          <a:xfrm>
            <a:off x="684213" y="2852738"/>
            <a:ext cx="72009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50000"/>
              </a:spcBef>
              <a:buFont typeface="Times New Roman" panose="02020603050405020304" pitchFamily="18" charset="0"/>
              <a:buNone/>
            </a:pPr>
            <a:endParaRPr lang="ru-RU" altLang="pl-PL" sz="2400" b="1">
              <a:solidFill>
                <a:schemeClr val="tx1"/>
              </a:solidFill>
              <a:latin typeface="Times New Roman" panose="02020603050405020304" pitchFamily="18" charset="0"/>
            </a:endParaRPr>
          </a:p>
        </p:txBody>
      </p:sp>
      <p:pic>
        <p:nvPicPr>
          <p:cNvPr id="8602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3395663"/>
            <a:ext cx="7715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0" name="Text Box 18"/>
          <p:cNvSpPr txBox="1">
            <a:spLocks noChangeArrowheads="1"/>
          </p:cNvSpPr>
          <p:nvPr/>
        </p:nvSpPr>
        <p:spPr bwMode="auto">
          <a:xfrm>
            <a:off x="395537" y="1286669"/>
            <a:ext cx="8425090" cy="395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46800" rIns="90000" bIns="0" anchor="b">
            <a:spAutoFit/>
          </a:bodyPr>
          <a:lstStyle>
            <a:lvl1pPr marL="271463" indent="-271463">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marL="0" indent="0">
              <a:spcBef>
                <a:spcPct val="50000"/>
              </a:spcBef>
              <a:buClr>
                <a:schemeClr val="tx1"/>
              </a:buClr>
              <a:buNone/>
            </a:pPr>
            <a:r>
              <a:rPr lang="pl-PL" altLang="pl-PL" b="1" dirty="0" smtClean="0">
                <a:solidFill>
                  <a:schemeClr val="tx1"/>
                </a:solidFill>
                <a:cs typeface="Arial" panose="020B0604020202020204" pitchFamily="34" charset="0"/>
              </a:rPr>
              <a:t>Kryterium 8 </a:t>
            </a:r>
            <a:r>
              <a:rPr lang="pl-PL" altLang="pl-PL" dirty="0" smtClean="0">
                <a:solidFill>
                  <a:schemeClr val="tx1"/>
                </a:solidFill>
                <a:cs typeface="Arial" panose="020B0604020202020204" pitchFamily="34" charset="0"/>
              </a:rPr>
              <a:t>- Innowacyjne </a:t>
            </a:r>
            <a:r>
              <a:rPr lang="pl-PL" altLang="pl-PL" dirty="0">
                <a:solidFill>
                  <a:schemeClr val="tx1"/>
                </a:solidFill>
                <a:cs typeface="Arial" panose="020B0604020202020204" pitchFamily="34" charset="0"/>
              </a:rPr>
              <a:t>wykorzystanie lub zastosowanie rozwiązań technologicznych lub organizacyjnych.</a:t>
            </a:r>
          </a:p>
          <a:p>
            <a:pPr>
              <a:spcBef>
                <a:spcPct val="50000"/>
              </a:spcBef>
              <a:buClr>
                <a:schemeClr val="tx1"/>
              </a:buClr>
            </a:pPr>
            <a:r>
              <a:rPr lang="pl-PL" altLang="pl-PL" sz="1800" dirty="0" smtClean="0">
                <a:solidFill>
                  <a:srgbClr val="AE0F0A"/>
                </a:solidFill>
                <a:cs typeface="Arial" panose="020B0604020202020204" pitchFamily="34" charset="0"/>
              </a:rPr>
              <a:t>Zastosowanie </a:t>
            </a:r>
            <a:r>
              <a:rPr lang="pl-PL" altLang="pl-PL" sz="1800" dirty="0">
                <a:solidFill>
                  <a:srgbClr val="AE0F0A"/>
                </a:solidFill>
                <a:cs typeface="Arial" panose="020B0604020202020204" pitchFamily="34" charset="0"/>
              </a:rPr>
              <a:t>biometrii uniemożliwiającej zmiany wzorca biometrycznego w przypadku utraty poufności (</a:t>
            </a:r>
            <a:r>
              <a:rPr lang="pl-PL" altLang="pl-PL" sz="1800" dirty="0" smtClean="0">
                <a:solidFill>
                  <a:srgbClr val="AE0F0A"/>
                </a:solidFill>
                <a:cs typeface="Arial" panose="020B0604020202020204" pitchFamily="34" charset="0"/>
              </a:rPr>
              <a:t>źródła </a:t>
            </a:r>
            <a:r>
              <a:rPr lang="pl-PL" altLang="pl-PL" sz="1800" dirty="0">
                <a:solidFill>
                  <a:srgbClr val="AE0F0A"/>
                </a:solidFill>
                <a:cs typeface="Arial" panose="020B0604020202020204" pitchFamily="34" charset="0"/>
              </a:rPr>
              <a:t>danej biometrycznej nie da się zmienić tak jak hasła);</a:t>
            </a:r>
          </a:p>
          <a:p>
            <a:pPr>
              <a:spcBef>
                <a:spcPct val="50000"/>
              </a:spcBef>
              <a:buClr>
                <a:schemeClr val="tx1"/>
              </a:buClr>
            </a:pPr>
            <a:r>
              <a:rPr lang="pl-PL" altLang="pl-PL" sz="1800" dirty="0" smtClean="0">
                <a:solidFill>
                  <a:srgbClr val="AE0F0A"/>
                </a:solidFill>
                <a:cs typeface="Arial" panose="020B0604020202020204" pitchFamily="34" charset="0"/>
              </a:rPr>
              <a:t>Zastosowanie </a:t>
            </a:r>
            <a:r>
              <a:rPr lang="pl-PL" altLang="pl-PL" sz="1800" dirty="0">
                <a:solidFill>
                  <a:srgbClr val="AE0F0A"/>
                </a:solidFill>
                <a:cs typeface="Arial" panose="020B0604020202020204" pitchFamily="34" charset="0"/>
              </a:rPr>
              <a:t>biometrii wielomodalnej na przykład połączenie wykorzystania odcisków palców i rozpoznawania twarzy do usprawnienia fizycznej kontroli dostępu;</a:t>
            </a:r>
          </a:p>
          <a:p>
            <a:pPr>
              <a:spcBef>
                <a:spcPct val="50000"/>
              </a:spcBef>
              <a:buClr>
                <a:schemeClr val="tx1"/>
              </a:buClr>
            </a:pPr>
            <a:r>
              <a:rPr lang="pl-PL" altLang="pl-PL" sz="1800" dirty="0" smtClean="0">
                <a:solidFill>
                  <a:srgbClr val="AE0F0A"/>
                </a:solidFill>
                <a:cs typeface="Arial" panose="020B0604020202020204" pitchFamily="34" charset="0"/>
              </a:rPr>
              <a:t>Zastosowanie </a:t>
            </a:r>
            <a:r>
              <a:rPr lang="pl-PL" altLang="pl-PL" sz="1800" dirty="0">
                <a:solidFill>
                  <a:srgbClr val="AE0F0A"/>
                </a:solidFill>
                <a:cs typeface="Arial" panose="020B0604020202020204" pitchFamily="34" charset="0"/>
              </a:rPr>
              <a:t>tej samej metody biometrycznej w różnych systemach uwierzytelniania (przyszłe konsekwencje łączenia danych z różnych źródeł);</a:t>
            </a:r>
          </a:p>
          <a:p>
            <a:pPr>
              <a:spcBef>
                <a:spcPct val="50000"/>
              </a:spcBef>
              <a:buClr>
                <a:schemeClr val="tx1"/>
              </a:buClr>
            </a:pPr>
            <a:r>
              <a:rPr lang="pl-PL" altLang="pl-PL" sz="1800" dirty="0" smtClean="0">
                <a:solidFill>
                  <a:srgbClr val="AE0F0A"/>
                </a:solidFill>
                <a:cs typeface="Arial" panose="020B0604020202020204" pitchFamily="34" charset="0"/>
              </a:rPr>
              <a:t>Internet </a:t>
            </a:r>
            <a:r>
              <a:rPr lang="pl-PL" altLang="pl-PL" sz="1800" dirty="0">
                <a:solidFill>
                  <a:srgbClr val="AE0F0A"/>
                </a:solidFill>
                <a:cs typeface="Arial" panose="020B0604020202020204" pitchFamily="34" charset="0"/>
              </a:rPr>
              <a:t>przedmiotów i usługi </a:t>
            </a:r>
            <a:r>
              <a:rPr lang="pl-PL" altLang="pl-PL" sz="1800" dirty="0" err="1">
                <a:solidFill>
                  <a:srgbClr val="AE0F0A"/>
                </a:solidFill>
                <a:cs typeface="Arial" panose="020B0604020202020204" pitchFamily="34" charset="0"/>
              </a:rPr>
              <a:t>geolokalizacyjne</a:t>
            </a:r>
            <a:r>
              <a:rPr lang="pl-PL" altLang="pl-PL" sz="1800" dirty="0">
                <a:solidFill>
                  <a:srgbClr val="AE0F0A"/>
                </a:solidFill>
                <a:cs typeface="Arial" panose="020B0604020202020204" pitchFamily="34" charset="0"/>
              </a:rPr>
              <a:t> (przetwarzanie fotografii z metadanymi dotyczącymi lokalizacji).</a:t>
            </a:r>
          </a:p>
        </p:txBody>
      </p:sp>
      <p:sp>
        <p:nvSpPr>
          <p:cNvPr id="12" name="Prostokąt 36"/>
          <p:cNvSpPr>
            <a:spLocks/>
          </p:cNvSpPr>
          <p:nvPr/>
        </p:nvSpPr>
        <p:spPr bwMode="auto">
          <a:xfrm>
            <a:off x="642938" y="150466"/>
            <a:ext cx="61610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sz="2400" b="1" dirty="0" smtClean="0">
                <a:solidFill>
                  <a:srgbClr val="AE0F0A"/>
                </a:solidFill>
                <a:latin typeface="Calibri" panose="020F0502020204030204" pitchFamily="34" charset="0"/>
              </a:rPr>
              <a:t>OCENA WSTĘPNA </a:t>
            </a:r>
          </a:p>
          <a:p>
            <a:pPr>
              <a:spcBef>
                <a:spcPct val="0"/>
              </a:spcBef>
              <a:buClrTx/>
              <a:buSzTx/>
              <a:buFontTx/>
              <a:buNone/>
            </a:pPr>
            <a:r>
              <a:rPr lang="pl-PL" altLang="pl-PL" sz="2400" b="1" dirty="0" smtClean="0">
                <a:solidFill>
                  <a:srgbClr val="AE0F0A"/>
                </a:solidFill>
                <a:latin typeface="Calibri" panose="020F0502020204030204" pitchFamily="34" charset="0"/>
              </a:rPr>
              <a:t>Kryteria w </a:t>
            </a:r>
            <a:r>
              <a:rPr lang="pl-PL" altLang="pl-PL" sz="2400" b="1" dirty="0">
                <a:solidFill>
                  <a:srgbClr val="AE0F0A"/>
                </a:solidFill>
                <a:latin typeface="Calibri" panose="020F0502020204030204" pitchFamily="34" charset="0"/>
              </a:rPr>
              <a:t>opinii Grupy Roboczej Art. 29</a:t>
            </a:r>
          </a:p>
        </p:txBody>
      </p:sp>
    </p:spTree>
    <p:extLst>
      <p:ext uri="{BB962C8B-B14F-4D97-AF65-F5344CB8AC3E}">
        <p14:creationId xmlns:p14="http://schemas.microsoft.com/office/powerpoint/2010/main" val="187662615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3740">
                                            <p:txEl>
                                              <p:pRg st="1" end="1"/>
                                            </p:txEl>
                                          </p:spTgt>
                                        </p:tgtEl>
                                        <p:attrNameLst>
                                          <p:attrName>style.visibility</p:attrName>
                                        </p:attrNameLst>
                                      </p:cBhvr>
                                      <p:to>
                                        <p:strVal val="visible"/>
                                      </p:to>
                                    </p:set>
                                    <p:animEffect transition="in" filter="fade">
                                      <p:cBhvr>
                                        <p:cTn id="7" dur="500"/>
                                        <p:tgtEl>
                                          <p:spTgt spid="7374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3740">
                                            <p:txEl>
                                              <p:pRg st="2" end="2"/>
                                            </p:txEl>
                                          </p:spTgt>
                                        </p:tgtEl>
                                        <p:attrNameLst>
                                          <p:attrName>style.visibility</p:attrName>
                                        </p:attrNameLst>
                                      </p:cBhvr>
                                      <p:to>
                                        <p:strVal val="visible"/>
                                      </p:to>
                                    </p:set>
                                    <p:animEffect transition="in" filter="fade">
                                      <p:cBhvr>
                                        <p:cTn id="12" dur="500"/>
                                        <p:tgtEl>
                                          <p:spTgt spid="7374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3740">
                                            <p:txEl>
                                              <p:pRg st="3" end="3"/>
                                            </p:txEl>
                                          </p:spTgt>
                                        </p:tgtEl>
                                        <p:attrNameLst>
                                          <p:attrName>style.visibility</p:attrName>
                                        </p:attrNameLst>
                                      </p:cBhvr>
                                      <p:to>
                                        <p:strVal val="visible"/>
                                      </p:to>
                                    </p:set>
                                    <p:animEffect transition="in" filter="fade">
                                      <p:cBhvr>
                                        <p:cTn id="17" dur="500"/>
                                        <p:tgtEl>
                                          <p:spTgt spid="7374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3740">
                                            <p:txEl>
                                              <p:pRg st="4" end="4"/>
                                            </p:txEl>
                                          </p:spTgt>
                                        </p:tgtEl>
                                        <p:attrNameLst>
                                          <p:attrName>style.visibility</p:attrName>
                                        </p:attrNameLst>
                                      </p:cBhvr>
                                      <p:to>
                                        <p:strVal val="visible"/>
                                      </p:to>
                                    </p:set>
                                    <p:animEffect transition="in" filter="fade">
                                      <p:cBhvr>
                                        <p:cTn id="22" dur="500"/>
                                        <p:tgtEl>
                                          <p:spTgt spid="7374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ext Box 28"/>
          <p:cNvSpPr txBox="1">
            <a:spLocks noChangeArrowheads="1"/>
          </p:cNvSpPr>
          <p:nvPr/>
        </p:nvSpPr>
        <p:spPr bwMode="auto">
          <a:xfrm>
            <a:off x="3571875" y="519113"/>
            <a:ext cx="5588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Font typeface="Times New Roman" panose="02020603050405020304" pitchFamily="18" charset="0"/>
              <a:buNone/>
            </a:pPr>
            <a:endParaRPr lang="ru-RU" altLang="pl-PL" sz="2400">
              <a:solidFill>
                <a:srgbClr val="FF9933"/>
              </a:solidFill>
              <a:latin typeface="Times New Roman" panose="02020603050405020304" pitchFamily="18" charset="0"/>
            </a:endParaRPr>
          </a:p>
        </p:txBody>
      </p:sp>
      <p:sp>
        <p:nvSpPr>
          <p:cNvPr id="88070" name="Prostokąt 37"/>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pic>
        <p:nvPicPr>
          <p:cNvPr id="8807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3395663"/>
            <a:ext cx="7715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2" name="Text Box 8"/>
          <p:cNvSpPr txBox="1">
            <a:spLocks noChangeArrowheads="1"/>
          </p:cNvSpPr>
          <p:nvPr/>
        </p:nvSpPr>
        <p:spPr bwMode="auto">
          <a:xfrm>
            <a:off x="468313" y="2420938"/>
            <a:ext cx="69850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50000"/>
              </a:spcBef>
              <a:buFont typeface="Times New Roman" panose="02020603050405020304" pitchFamily="18" charset="0"/>
              <a:buNone/>
            </a:pPr>
            <a:endParaRPr lang="ru-RU" altLang="pl-PL" sz="2400" b="1">
              <a:solidFill>
                <a:srgbClr val="FF9933"/>
              </a:solidFill>
              <a:latin typeface="Times New Roman" panose="02020603050405020304" pitchFamily="18" charset="0"/>
            </a:endParaRPr>
          </a:p>
        </p:txBody>
      </p:sp>
      <p:pic>
        <p:nvPicPr>
          <p:cNvPr id="8807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3395663"/>
            <a:ext cx="7715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3395663"/>
            <a:ext cx="7715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7" name="Text Box 18"/>
          <p:cNvSpPr txBox="1">
            <a:spLocks noChangeArrowheads="1"/>
          </p:cNvSpPr>
          <p:nvPr/>
        </p:nvSpPr>
        <p:spPr bwMode="auto">
          <a:xfrm>
            <a:off x="395537" y="1292572"/>
            <a:ext cx="8423194" cy="341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46800" rIns="90000" bIns="0" anchor="b">
            <a:spAutoFit/>
          </a:bodyPr>
          <a:lstStyle>
            <a:lvl1pPr marL="269875" indent="-269875">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marL="0" indent="0">
              <a:spcBef>
                <a:spcPct val="50000"/>
              </a:spcBef>
              <a:buClr>
                <a:schemeClr val="tx1"/>
              </a:buClr>
              <a:buNone/>
            </a:pPr>
            <a:r>
              <a:rPr lang="pl-PL" altLang="pl-PL" b="1" dirty="0" smtClean="0">
                <a:solidFill>
                  <a:schemeClr val="tx1"/>
                </a:solidFill>
                <a:cs typeface="Arial" panose="020B0604020202020204" pitchFamily="34" charset="0"/>
              </a:rPr>
              <a:t>Kryterium 9 </a:t>
            </a:r>
            <a:r>
              <a:rPr lang="pl-PL" altLang="pl-PL" dirty="0" smtClean="0">
                <a:solidFill>
                  <a:schemeClr val="tx1"/>
                </a:solidFill>
                <a:cs typeface="Arial" panose="020B0604020202020204" pitchFamily="34" charset="0"/>
              </a:rPr>
              <a:t>- Gdy </a:t>
            </a:r>
            <a:r>
              <a:rPr lang="pl-PL" altLang="pl-PL" dirty="0">
                <a:solidFill>
                  <a:schemeClr val="tx1"/>
                </a:solidFill>
                <a:cs typeface="Arial" panose="020B0604020202020204" pitchFamily="34" charset="0"/>
              </a:rPr>
              <a:t>przetwarzanie samo w sobie „uniemożliwia osobom, których dane dotyczą, wykonywanie prawa lub korzystania z usługi lub umowy” (artykuł 22 i motyw 91). Dotyczy to przetwarzania prowadzonego w miejscu publicznym, którego przechodzący ludzie nie mogą uniknąć, lub przetwarzania, którego celem jest umożliwienie, zmiana lub odmowa dostępu osób, których dane dotyczą, do usługi lub zawarcia umowy</a:t>
            </a:r>
            <a:r>
              <a:rPr lang="pl-PL" altLang="pl-PL" dirty="0" smtClean="0">
                <a:solidFill>
                  <a:schemeClr val="tx1"/>
                </a:solidFill>
                <a:cs typeface="Arial" panose="020B0604020202020204" pitchFamily="34" charset="0"/>
              </a:rPr>
              <a:t>.</a:t>
            </a:r>
          </a:p>
          <a:p>
            <a:pPr marL="0" indent="0">
              <a:spcBef>
                <a:spcPct val="50000"/>
              </a:spcBef>
              <a:buClr>
                <a:schemeClr val="tx1"/>
              </a:buClr>
              <a:buNone/>
            </a:pPr>
            <a:endParaRPr lang="pl-PL" altLang="pl-PL" dirty="0">
              <a:solidFill>
                <a:schemeClr val="tx1"/>
              </a:solidFill>
              <a:cs typeface="Arial" panose="020B0604020202020204" pitchFamily="34" charset="0"/>
            </a:endParaRPr>
          </a:p>
          <a:p>
            <a:pPr>
              <a:spcBef>
                <a:spcPts val="600"/>
              </a:spcBef>
              <a:buClr>
                <a:schemeClr val="tx1"/>
              </a:buClr>
            </a:pPr>
            <a:r>
              <a:rPr lang="pl-PL" altLang="pl-PL" sz="1800" dirty="0" smtClean="0">
                <a:solidFill>
                  <a:srgbClr val="AE0F0A"/>
                </a:solidFill>
                <a:cs typeface="Arial" panose="020B0604020202020204" pitchFamily="34" charset="0"/>
              </a:rPr>
              <a:t>Monitorowanie </a:t>
            </a:r>
            <a:r>
              <a:rPr lang="pl-PL" altLang="pl-PL" sz="1800" dirty="0">
                <a:solidFill>
                  <a:srgbClr val="AE0F0A"/>
                </a:solidFill>
                <a:cs typeface="Arial" panose="020B0604020202020204" pitchFamily="34" charset="0"/>
              </a:rPr>
              <a:t>otoczenia bankomatu, czy monitorowanie wejścia do </a:t>
            </a:r>
            <a:r>
              <a:rPr lang="pl-PL" altLang="pl-PL" sz="1800" dirty="0" smtClean="0">
                <a:solidFill>
                  <a:srgbClr val="AE0F0A"/>
                </a:solidFill>
                <a:cs typeface="Arial" panose="020B0604020202020204" pitchFamily="34" charset="0"/>
              </a:rPr>
              <a:t>urzędu;</a:t>
            </a:r>
          </a:p>
          <a:p>
            <a:pPr>
              <a:spcBef>
                <a:spcPts val="600"/>
              </a:spcBef>
              <a:buClr>
                <a:schemeClr val="tx1"/>
              </a:buClr>
            </a:pPr>
            <a:r>
              <a:rPr lang="pl-PL" altLang="pl-PL" sz="1800" dirty="0" smtClean="0">
                <a:solidFill>
                  <a:srgbClr val="AE0F0A"/>
                </a:solidFill>
                <a:cs typeface="Arial" panose="020B0604020202020204" pitchFamily="34" charset="0"/>
              </a:rPr>
              <a:t>Sprawdzanie </a:t>
            </a:r>
            <a:r>
              <a:rPr lang="pl-PL" altLang="pl-PL" sz="1800" dirty="0">
                <a:solidFill>
                  <a:srgbClr val="AE0F0A"/>
                </a:solidFill>
                <a:cs typeface="Arial" panose="020B0604020202020204" pitchFamily="34" charset="0"/>
              </a:rPr>
              <a:t>przez bank klientów w bazie informacji kredytowej;</a:t>
            </a:r>
          </a:p>
          <a:p>
            <a:pPr>
              <a:spcBef>
                <a:spcPts val="600"/>
              </a:spcBef>
              <a:buClr>
                <a:schemeClr val="tx1"/>
              </a:buClr>
            </a:pPr>
            <a:r>
              <a:rPr lang="pl-PL" altLang="pl-PL" sz="1800" dirty="0" smtClean="0">
                <a:solidFill>
                  <a:srgbClr val="AE0F0A"/>
                </a:solidFill>
                <a:cs typeface="Arial" panose="020B0604020202020204" pitchFamily="34" charset="0"/>
              </a:rPr>
              <a:t>Sprawdzanie </a:t>
            </a:r>
            <a:r>
              <a:rPr lang="pl-PL" altLang="pl-PL" sz="1800" dirty="0">
                <a:solidFill>
                  <a:srgbClr val="AE0F0A"/>
                </a:solidFill>
                <a:cs typeface="Arial" panose="020B0604020202020204" pitchFamily="34" charset="0"/>
              </a:rPr>
              <a:t>klientów w bazie informacji gospodarczej.</a:t>
            </a:r>
          </a:p>
        </p:txBody>
      </p:sp>
      <p:sp>
        <p:nvSpPr>
          <p:cNvPr id="10" name="Prostokąt 36"/>
          <p:cNvSpPr>
            <a:spLocks/>
          </p:cNvSpPr>
          <p:nvPr/>
        </p:nvSpPr>
        <p:spPr bwMode="auto">
          <a:xfrm>
            <a:off x="642938" y="150466"/>
            <a:ext cx="61610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sz="2400" b="1" dirty="0" smtClean="0">
                <a:solidFill>
                  <a:srgbClr val="AE0F0A"/>
                </a:solidFill>
                <a:latin typeface="Calibri" panose="020F0502020204030204" pitchFamily="34" charset="0"/>
              </a:rPr>
              <a:t>OCENA WSTĘPNA </a:t>
            </a:r>
          </a:p>
          <a:p>
            <a:pPr>
              <a:spcBef>
                <a:spcPct val="0"/>
              </a:spcBef>
              <a:buClrTx/>
              <a:buSzTx/>
              <a:buFontTx/>
              <a:buNone/>
            </a:pPr>
            <a:r>
              <a:rPr lang="pl-PL" altLang="pl-PL" sz="2400" b="1" dirty="0" smtClean="0">
                <a:solidFill>
                  <a:srgbClr val="AE0F0A"/>
                </a:solidFill>
                <a:latin typeface="Calibri" panose="020F0502020204030204" pitchFamily="34" charset="0"/>
              </a:rPr>
              <a:t>Kryteria w </a:t>
            </a:r>
            <a:r>
              <a:rPr lang="pl-PL" altLang="pl-PL" sz="2400" b="1" dirty="0">
                <a:solidFill>
                  <a:srgbClr val="AE0F0A"/>
                </a:solidFill>
                <a:latin typeface="Calibri" panose="020F0502020204030204" pitchFamily="34" charset="0"/>
              </a:rPr>
              <a:t>opinii Grupy Roboczej Art. 29</a:t>
            </a:r>
          </a:p>
        </p:txBody>
      </p:sp>
    </p:spTree>
    <p:extLst>
      <p:ext uri="{BB962C8B-B14F-4D97-AF65-F5344CB8AC3E}">
        <p14:creationId xmlns:p14="http://schemas.microsoft.com/office/powerpoint/2010/main" val="286677825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5787">
                                            <p:txEl>
                                              <p:pRg st="2" end="2"/>
                                            </p:txEl>
                                          </p:spTgt>
                                        </p:tgtEl>
                                        <p:attrNameLst>
                                          <p:attrName>style.visibility</p:attrName>
                                        </p:attrNameLst>
                                      </p:cBhvr>
                                      <p:to>
                                        <p:strVal val="visible"/>
                                      </p:to>
                                    </p:set>
                                    <p:animEffect transition="in" filter="fade">
                                      <p:cBhvr>
                                        <p:cTn id="7" dur="500"/>
                                        <p:tgtEl>
                                          <p:spTgt spid="7578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787">
                                            <p:txEl>
                                              <p:pRg st="3" end="3"/>
                                            </p:txEl>
                                          </p:spTgt>
                                        </p:tgtEl>
                                        <p:attrNameLst>
                                          <p:attrName>style.visibility</p:attrName>
                                        </p:attrNameLst>
                                      </p:cBhvr>
                                      <p:to>
                                        <p:strVal val="visible"/>
                                      </p:to>
                                    </p:set>
                                    <p:animEffect transition="in" filter="fade">
                                      <p:cBhvr>
                                        <p:cTn id="12" dur="500"/>
                                        <p:tgtEl>
                                          <p:spTgt spid="7578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5787">
                                            <p:txEl>
                                              <p:pRg st="4" end="4"/>
                                            </p:txEl>
                                          </p:spTgt>
                                        </p:tgtEl>
                                        <p:attrNameLst>
                                          <p:attrName>style.visibility</p:attrName>
                                        </p:attrNameLst>
                                      </p:cBhvr>
                                      <p:to>
                                        <p:strVal val="visible"/>
                                      </p:to>
                                    </p:set>
                                    <p:animEffect transition="in" filter="fade">
                                      <p:cBhvr>
                                        <p:cTn id="17" dur="500"/>
                                        <p:tgtEl>
                                          <p:spTgt spid="757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ext Box 28"/>
          <p:cNvSpPr txBox="1">
            <a:spLocks noChangeArrowheads="1"/>
          </p:cNvSpPr>
          <p:nvPr/>
        </p:nvSpPr>
        <p:spPr bwMode="auto">
          <a:xfrm>
            <a:off x="3571875" y="519113"/>
            <a:ext cx="5588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Font typeface="Times New Roman" panose="02020603050405020304" pitchFamily="18" charset="0"/>
              <a:buNone/>
            </a:pPr>
            <a:endParaRPr lang="ru-RU" altLang="pl-PL" sz="2400">
              <a:solidFill>
                <a:srgbClr val="FF9933"/>
              </a:solidFill>
              <a:latin typeface="Times New Roman" panose="02020603050405020304" pitchFamily="18" charset="0"/>
            </a:endParaRPr>
          </a:p>
        </p:txBody>
      </p:sp>
      <p:sp>
        <p:nvSpPr>
          <p:cNvPr id="88070" name="Prostokąt 37"/>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pic>
        <p:nvPicPr>
          <p:cNvPr id="8807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3395663"/>
            <a:ext cx="7715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3395663"/>
            <a:ext cx="7715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3395663"/>
            <a:ext cx="7715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rostokąt 36"/>
          <p:cNvSpPr>
            <a:spLocks/>
          </p:cNvSpPr>
          <p:nvPr/>
        </p:nvSpPr>
        <p:spPr bwMode="auto">
          <a:xfrm>
            <a:off x="642938" y="150466"/>
            <a:ext cx="61610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sz="2400" b="1" dirty="0" smtClean="0">
                <a:solidFill>
                  <a:srgbClr val="AE0F0A"/>
                </a:solidFill>
                <a:latin typeface="Calibri" panose="020F0502020204030204" pitchFamily="34" charset="0"/>
              </a:rPr>
              <a:t>OCENA WSTĘPNA </a:t>
            </a:r>
          </a:p>
          <a:p>
            <a:pPr>
              <a:spcBef>
                <a:spcPct val="0"/>
              </a:spcBef>
              <a:buClrTx/>
              <a:buSzTx/>
              <a:buFontTx/>
              <a:buNone/>
            </a:pPr>
            <a:r>
              <a:rPr lang="pl-PL" altLang="pl-PL" sz="2400" b="1" dirty="0" smtClean="0">
                <a:solidFill>
                  <a:srgbClr val="AE0F0A"/>
                </a:solidFill>
                <a:latin typeface="Calibri" panose="020F0502020204030204" pitchFamily="34" charset="0"/>
              </a:rPr>
              <a:t>Kryteria w </a:t>
            </a:r>
            <a:r>
              <a:rPr lang="pl-PL" altLang="pl-PL" sz="2400" b="1" dirty="0">
                <a:solidFill>
                  <a:srgbClr val="AE0F0A"/>
                </a:solidFill>
                <a:latin typeface="Calibri" panose="020F0502020204030204" pitchFamily="34" charset="0"/>
              </a:rPr>
              <a:t>opinii Grupy Roboczej Art. 29</a:t>
            </a:r>
          </a:p>
        </p:txBody>
      </p:sp>
      <p:sp>
        <p:nvSpPr>
          <p:cNvPr id="2" name="pole tekstowe 1"/>
          <p:cNvSpPr txBox="1"/>
          <p:nvPr/>
        </p:nvSpPr>
        <p:spPr>
          <a:xfrm>
            <a:off x="394510" y="1092742"/>
            <a:ext cx="6912768" cy="646331"/>
          </a:xfrm>
          <a:prstGeom prst="rect">
            <a:avLst/>
          </a:prstGeom>
          <a:noFill/>
        </p:spPr>
        <p:txBody>
          <a:bodyPr wrap="square" rtlCol="0">
            <a:spAutoFit/>
          </a:bodyPr>
          <a:lstStyle/>
          <a:p>
            <a:r>
              <a:rPr lang="pl-PL" dirty="0" smtClean="0">
                <a:solidFill>
                  <a:schemeClr val="tx1"/>
                </a:solidFill>
              </a:rPr>
              <a:t>WP 248 </a:t>
            </a:r>
            <a:r>
              <a:rPr lang="pl-PL" dirty="0" err="1" smtClean="0">
                <a:solidFill>
                  <a:schemeClr val="tx1"/>
                </a:solidFill>
              </a:rPr>
              <a:t>rev</a:t>
            </a:r>
            <a:r>
              <a:rPr lang="pl-PL" dirty="0" smtClean="0">
                <a:solidFill>
                  <a:schemeClr val="tx1"/>
                </a:solidFill>
              </a:rPr>
              <a:t>. 01 – przykłady, strona 13 i 14 Inny przykład:</a:t>
            </a:r>
          </a:p>
          <a:p>
            <a:endParaRPr lang="pl-PL" dirty="0" smtClean="0">
              <a:solidFill>
                <a:schemeClr val="tx1"/>
              </a:solidFill>
            </a:endParaRPr>
          </a:p>
        </p:txBody>
      </p:sp>
      <p:graphicFrame>
        <p:nvGraphicFramePr>
          <p:cNvPr id="4" name="Tabela 3"/>
          <p:cNvGraphicFramePr>
            <a:graphicFrameLocks noGrp="1"/>
          </p:cNvGraphicFramePr>
          <p:nvPr>
            <p:extLst>
              <p:ext uri="{D42A27DB-BD31-4B8C-83A1-F6EECF244321}">
                <p14:modId xmlns:p14="http://schemas.microsoft.com/office/powerpoint/2010/main" val="3436228051"/>
              </p:ext>
            </p:extLst>
          </p:nvPr>
        </p:nvGraphicFramePr>
        <p:xfrm>
          <a:off x="468313" y="1628800"/>
          <a:ext cx="8316442" cy="2377440"/>
        </p:xfrm>
        <a:graphic>
          <a:graphicData uri="http://schemas.openxmlformats.org/drawingml/2006/table">
            <a:tbl>
              <a:tblPr firstRow="1" bandRow="1">
                <a:tableStyleId>{5940675A-B579-460E-94D1-54222C63F5DA}</a:tableStyleId>
              </a:tblPr>
              <a:tblGrid>
                <a:gridCol w="5004075">
                  <a:extLst>
                    <a:ext uri="{9D8B030D-6E8A-4147-A177-3AD203B41FA5}">
                      <a16:colId xmlns:a16="http://schemas.microsoft.com/office/drawing/2014/main" val="3712367569"/>
                    </a:ext>
                  </a:extLst>
                </a:gridCol>
                <a:gridCol w="1872208">
                  <a:extLst>
                    <a:ext uri="{9D8B030D-6E8A-4147-A177-3AD203B41FA5}">
                      <a16:colId xmlns:a16="http://schemas.microsoft.com/office/drawing/2014/main" val="2845266757"/>
                    </a:ext>
                  </a:extLst>
                </a:gridCol>
                <a:gridCol w="1440159">
                  <a:extLst>
                    <a:ext uri="{9D8B030D-6E8A-4147-A177-3AD203B41FA5}">
                      <a16:colId xmlns:a16="http://schemas.microsoft.com/office/drawing/2014/main" val="2186102933"/>
                    </a:ext>
                  </a:extLst>
                </a:gridCol>
              </a:tblGrid>
              <a:tr h="332300">
                <a:tc>
                  <a:txBody>
                    <a:bodyPr/>
                    <a:lstStyle/>
                    <a:p>
                      <a:r>
                        <a:rPr lang="pl-PL" b="1" dirty="0" smtClean="0"/>
                        <a:t>Przetwarzanie</a:t>
                      </a:r>
                      <a:endParaRPr lang="pl-PL" b="1" dirty="0"/>
                    </a:p>
                  </a:txBody>
                  <a:tcPr/>
                </a:tc>
                <a:tc>
                  <a:txBody>
                    <a:bodyPr/>
                    <a:lstStyle/>
                    <a:p>
                      <a:r>
                        <a:rPr lang="pl-PL" b="1" dirty="0" smtClean="0"/>
                        <a:t>Kryteria</a:t>
                      </a:r>
                      <a:endParaRPr lang="pl-PL" b="1" dirty="0"/>
                    </a:p>
                  </a:txBody>
                  <a:tcPr/>
                </a:tc>
                <a:tc>
                  <a:txBody>
                    <a:bodyPr/>
                    <a:lstStyle/>
                    <a:p>
                      <a:r>
                        <a:rPr lang="pl-PL" b="1" dirty="0" smtClean="0"/>
                        <a:t>OSOD?</a:t>
                      </a:r>
                      <a:endParaRPr lang="pl-PL" b="1" dirty="0"/>
                    </a:p>
                  </a:txBody>
                  <a:tcPr/>
                </a:tc>
                <a:extLst>
                  <a:ext uri="{0D108BD9-81ED-4DB2-BD59-A6C34878D82A}">
                    <a16:rowId xmlns:a16="http://schemas.microsoft.com/office/drawing/2014/main" val="489202674"/>
                  </a:ext>
                </a:extLst>
              </a:tr>
              <a:tr h="1827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smtClean="0">
                          <a:solidFill>
                            <a:schemeClr val="tx1"/>
                          </a:solidFill>
                        </a:rPr>
                        <a:t>Usługa budująca profil żywieniowy użytkownika</a:t>
                      </a:r>
                      <a:r>
                        <a:rPr lang="pl-PL" baseline="0" dirty="0" smtClean="0">
                          <a:solidFill>
                            <a:schemeClr val="tx1"/>
                          </a:solidFill>
                        </a:rPr>
                        <a:t> i </a:t>
                      </a:r>
                      <a:r>
                        <a:rPr lang="pl-PL" dirty="0" smtClean="0">
                          <a:solidFill>
                            <a:schemeClr val="tx1"/>
                          </a:solidFill>
                        </a:rPr>
                        <a:t>informująca (reklamująca) o posiłkach w pobliskich restauracjach w zależności od lokalizacji użytkownika dostarczanej</a:t>
                      </a:r>
                      <a:r>
                        <a:rPr lang="pl-PL" baseline="0" dirty="0" smtClean="0">
                          <a:solidFill>
                            <a:schemeClr val="tx1"/>
                          </a:solidFill>
                        </a:rPr>
                        <a:t> </a:t>
                      </a:r>
                      <a:r>
                        <a:rPr lang="pl-PL" dirty="0" smtClean="0">
                          <a:solidFill>
                            <a:schemeClr val="tx1"/>
                          </a:solidFill>
                        </a:rPr>
                        <a:t>przez inną</a:t>
                      </a:r>
                      <a:r>
                        <a:rPr lang="pl-PL" baseline="0" dirty="0" smtClean="0">
                          <a:solidFill>
                            <a:schemeClr val="tx1"/>
                          </a:solidFill>
                        </a:rPr>
                        <a:t> usługę (gromadzącą dane np. na potrzeby nawigacji samochodowej).</a:t>
                      </a:r>
                      <a:endParaRPr lang="pl-PL" dirty="0" smtClean="0">
                        <a:solidFill>
                          <a:schemeClr val="tx1"/>
                        </a:solidFill>
                      </a:endParaRPr>
                    </a:p>
                  </a:txBody>
                  <a:tcPr/>
                </a:tc>
                <a:tc>
                  <a:txBody>
                    <a:bodyPr/>
                    <a:lstStyle/>
                    <a:p>
                      <a:pPr marL="0" indent="0">
                        <a:buNone/>
                      </a:pPr>
                      <a:r>
                        <a:rPr lang="pl-PL" baseline="0" dirty="0" smtClean="0"/>
                        <a:t>1. Profilowanie</a:t>
                      </a:r>
                    </a:p>
                    <a:p>
                      <a:pPr marL="0" indent="0">
                        <a:buNone/>
                      </a:pPr>
                      <a:r>
                        <a:rPr lang="pl-PL" baseline="0" dirty="0" smtClean="0"/>
                        <a:t>5. Duża skala</a:t>
                      </a:r>
                    </a:p>
                    <a:p>
                      <a:pPr marL="0" indent="0">
                        <a:buNone/>
                      </a:pPr>
                      <a:r>
                        <a:rPr lang="pl-PL" baseline="0" dirty="0" smtClean="0"/>
                        <a:t>6. Połączenie zestawów danych</a:t>
                      </a:r>
                    </a:p>
                    <a:p>
                      <a:pPr marL="342900" indent="-342900">
                        <a:buAutoNum type="arabicPeriod"/>
                      </a:pPr>
                      <a:endParaRPr lang="pl-PL" baseline="0" dirty="0" smtClean="0"/>
                    </a:p>
                    <a:p>
                      <a:pPr marL="342900" indent="-342900">
                        <a:buAutoNum type="arabicPeriod"/>
                      </a:pPr>
                      <a:endParaRPr lang="pl-PL" dirty="0"/>
                    </a:p>
                  </a:txBody>
                  <a:tcPr/>
                </a:tc>
                <a:tc>
                  <a:txBody>
                    <a:bodyPr/>
                    <a:lstStyle/>
                    <a:p>
                      <a:r>
                        <a:rPr lang="pl-PL" b="1" dirty="0" smtClean="0"/>
                        <a:t>TAK</a:t>
                      </a:r>
                      <a:endParaRPr lang="pl-PL" b="1" dirty="0"/>
                    </a:p>
                  </a:txBody>
                  <a:tcPr/>
                </a:tc>
                <a:extLst>
                  <a:ext uri="{0D108BD9-81ED-4DB2-BD59-A6C34878D82A}">
                    <a16:rowId xmlns:a16="http://schemas.microsoft.com/office/drawing/2014/main" val="1118495064"/>
                  </a:ext>
                </a:extLst>
              </a:tr>
            </a:tbl>
          </a:graphicData>
        </a:graphic>
      </p:graphicFrame>
      <p:sp>
        <p:nvSpPr>
          <p:cNvPr id="16" name="pole tekstowe 15"/>
          <p:cNvSpPr txBox="1"/>
          <p:nvPr/>
        </p:nvSpPr>
        <p:spPr>
          <a:xfrm>
            <a:off x="463377" y="4149080"/>
            <a:ext cx="7960086" cy="2031325"/>
          </a:xfrm>
          <a:prstGeom prst="rect">
            <a:avLst/>
          </a:prstGeom>
          <a:noFill/>
        </p:spPr>
        <p:txBody>
          <a:bodyPr wrap="square" rtlCol="0">
            <a:spAutoFit/>
          </a:bodyPr>
          <a:lstStyle/>
          <a:p>
            <a:r>
              <a:rPr lang="pl-PL" dirty="0" smtClean="0">
                <a:solidFill>
                  <a:schemeClr val="tx1"/>
                </a:solidFill>
              </a:rPr>
              <a:t>Co do zasady, wg wytycznych 2 kryteria kwalifikują do przeprowadzenia OSOD. Przy czym </a:t>
            </a:r>
            <a:r>
              <a:rPr lang="pl-PL" dirty="0">
                <a:solidFill>
                  <a:schemeClr val="tx1"/>
                </a:solidFill>
              </a:rPr>
              <a:t>należy </a:t>
            </a:r>
            <a:r>
              <a:rPr lang="pl-PL" dirty="0" smtClean="0">
                <a:solidFill>
                  <a:schemeClr val="tx1"/>
                </a:solidFill>
              </a:rPr>
              <a:t>pamiętać by dla indywidualnych przypadków wziąć </a:t>
            </a:r>
            <a:r>
              <a:rPr lang="pl-PL" dirty="0">
                <a:solidFill>
                  <a:schemeClr val="tx1"/>
                </a:solidFill>
              </a:rPr>
              <a:t>pod uwagę cały kontekst planowanego </a:t>
            </a:r>
            <a:r>
              <a:rPr lang="pl-PL" dirty="0" smtClean="0">
                <a:solidFill>
                  <a:schemeClr val="tx1"/>
                </a:solidFill>
              </a:rPr>
              <a:t>przetwarzania.</a:t>
            </a:r>
            <a:endParaRPr lang="pl-PL" dirty="0">
              <a:solidFill>
                <a:schemeClr val="tx1"/>
              </a:solidFill>
            </a:endParaRPr>
          </a:p>
          <a:p>
            <a:endParaRPr lang="pl-PL" dirty="0" smtClean="0">
              <a:solidFill>
                <a:schemeClr val="tx1"/>
              </a:solidFill>
            </a:endParaRPr>
          </a:p>
          <a:p>
            <a:r>
              <a:rPr lang="pl-PL" dirty="0" smtClean="0">
                <a:solidFill>
                  <a:schemeClr val="tx1"/>
                </a:solidFill>
              </a:rPr>
              <a:t>Dla powyższego przykładu zalecana byłaby lektura innych wytycznych – </a:t>
            </a:r>
            <a:r>
              <a:rPr lang="pl-PL" b="1" dirty="0" smtClean="0">
                <a:solidFill>
                  <a:schemeClr val="tx1"/>
                </a:solidFill>
              </a:rPr>
              <a:t>WP251 </a:t>
            </a:r>
            <a:r>
              <a:rPr lang="pl-PL" b="1" dirty="0" err="1" smtClean="0">
                <a:solidFill>
                  <a:schemeClr val="tx1"/>
                </a:solidFill>
              </a:rPr>
              <a:t>rev</a:t>
            </a:r>
            <a:r>
              <a:rPr lang="pl-PL" b="1" dirty="0" smtClean="0">
                <a:solidFill>
                  <a:schemeClr val="tx1"/>
                </a:solidFill>
              </a:rPr>
              <a:t>. 01 </a:t>
            </a:r>
            <a:r>
              <a:rPr lang="pl-PL" dirty="0" smtClean="0">
                <a:solidFill>
                  <a:schemeClr val="tx1"/>
                </a:solidFill>
              </a:rPr>
              <a:t>(wytyczne w sprawie profilowania), </a:t>
            </a:r>
            <a:r>
              <a:rPr lang="pl-PL" b="1" dirty="0" smtClean="0">
                <a:solidFill>
                  <a:schemeClr val="tx1"/>
                </a:solidFill>
              </a:rPr>
              <a:t>WP203</a:t>
            </a:r>
            <a:r>
              <a:rPr lang="pl-PL" dirty="0" smtClean="0">
                <a:solidFill>
                  <a:schemeClr val="tx1"/>
                </a:solidFill>
              </a:rPr>
              <a:t> (wytyczne w sprawie ograniczonego celu)</a:t>
            </a:r>
            <a:endParaRPr lang="pl-PL" dirty="0">
              <a:solidFill>
                <a:schemeClr val="tx1"/>
              </a:solidFill>
            </a:endParaRPr>
          </a:p>
        </p:txBody>
      </p:sp>
    </p:spTree>
    <p:extLst>
      <p:ext uri="{BB962C8B-B14F-4D97-AF65-F5344CB8AC3E}">
        <p14:creationId xmlns:p14="http://schemas.microsoft.com/office/powerpoint/2010/main" val="1031513483"/>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ext Box 28"/>
          <p:cNvSpPr txBox="1">
            <a:spLocks noChangeArrowheads="1"/>
          </p:cNvSpPr>
          <p:nvPr/>
        </p:nvSpPr>
        <p:spPr bwMode="auto">
          <a:xfrm>
            <a:off x="3571875" y="519113"/>
            <a:ext cx="5588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8000" tIns="46800" rIns="90000" bIns="0" anchor="b">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Font typeface="Times New Roman" panose="02020603050405020304" pitchFamily="18" charset="0"/>
              <a:buNone/>
            </a:pPr>
            <a:endParaRPr lang="ru-RU" altLang="pl-PL" sz="2400">
              <a:solidFill>
                <a:srgbClr val="FF9933"/>
              </a:solidFill>
              <a:latin typeface="Times New Roman" panose="02020603050405020304" pitchFamily="18" charset="0"/>
            </a:endParaRPr>
          </a:p>
        </p:txBody>
      </p:sp>
      <p:sp>
        <p:nvSpPr>
          <p:cNvPr id="88070" name="Prostokąt 37"/>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
        <p:nvSpPr>
          <p:cNvPr id="10" name="Prostokąt 36"/>
          <p:cNvSpPr>
            <a:spLocks/>
          </p:cNvSpPr>
          <p:nvPr/>
        </p:nvSpPr>
        <p:spPr bwMode="auto">
          <a:xfrm>
            <a:off x="642938" y="150466"/>
            <a:ext cx="61610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sz="2400" b="1" dirty="0" smtClean="0">
                <a:solidFill>
                  <a:srgbClr val="AE0F0A"/>
                </a:solidFill>
                <a:latin typeface="Calibri" panose="020F0502020204030204" pitchFamily="34" charset="0"/>
              </a:rPr>
              <a:t>OCENA WSTĘPNA </a:t>
            </a:r>
          </a:p>
          <a:p>
            <a:pPr>
              <a:spcBef>
                <a:spcPct val="0"/>
              </a:spcBef>
              <a:buClrTx/>
              <a:buSzTx/>
              <a:buFontTx/>
              <a:buNone/>
            </a:pPr>
            <a:r>
              <a:rPr lang="pl-PL" altLang="pl-PL" sz="2400" b="1" dirty="0" smtClean="0">
                <a:solidFill>
                  <a:srgbClr val="AE0F0A"/>
                </a:solidFill>
                <a:latin typeface="Calibri" panose="020F0502020204030204" pitchFamily="34" charset="0"/>
              </a:rPr>
              <a:t>Kryteria w </a:t>
            </a:r>
            <a:r>
              <a:rPr lang="pl-PL" altLang="pl-PL" sz="2400" b="1" dirty="0">
                <a:solidFill>
                  <a:srgbClr val="AE0F0A"/>
                </a:solidFill>
                <a:latin typeface="Calibri" panose="020F0502020204030204" pitchFamily="34" charset="0"/>
              </a:rPr>
              <a:t>opinii Grupy Roboczej Art. 29</a:t>
            </a:r>
          </a:p>
        </p:txBody>
      </p:sp>
      <p:sp>
        <p:nvSpPr>
          <p:cNvPr id="11" name="Text Box 18"/>
          <p:cNvSpPr txBox="1">
            <a:spLocks noChangeArrowheads="1"/>
          </p:cNvSpPr>
          <p:nvPr/>
        </p:nvSpPr>
        <p:spPr bwMode="auto">
          <a:xfrm>
            <a:off x="521446" y="3068960"/>
            <a:ext cx="8350417" cy="103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46800" rIns="90000" bIns="0" anchor="b">
            <a:spAutoFit/>
          </a:bodyPr>
          <a:lstStyle>
            <a:lvl1pPr marL="269875" indent="-269875">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marL="0" indent="0" algn="ctr">
              <a:spcBef>
                <a:spcPct val="50000"/>
              </a:spcBef>
              <a:buClr>
                <a:schemeClr val="tx1"/>
              </a:buClr>
              <a:buNone/>
            </a:pPr>
            <a:r>
              <a:rPr lang="pl-PL" altLang="pl-PL" sz="3200" b="1" dirty="0" smtClean="0">
                <a:solidFill>
                  <a:schemeClr val="tx1"/>
                </a:solidFill>
                <a:cs typeface="Arial" panose="020B0604020202020204" pitchFamily="34" charset="0"/>
              </a:rPr>
              <a:t>Uznałem/łam, że spełniam kryteria, </a:t>
            </a:r>
            <a:br>
              <a:rPr lang="pl-PL" altLang="pl-PL" sz="3200" b="1" dirty="0" smtClean="0">
                <a:solidFill>
                  <a:schemeClr val="tx1"/>
                </a:solidFill>
                <a:cs typeface="Arial" panose="020B0604020202020204" pitchFamily="34" charset="0"/>
              </a:rPr>
            </a:br>
            <a:r>
              <a:rPr lang="pl-PL" altLang="pl-PL" sz="3200" b="1" dirty="0" smtClean="0">
                <a:solidFill>
                  <a:schemeClr val="tx1"/>
                </a:solidFill>
                <a:cs typeface="Arial" panose="020B0604020202020204" pitchFamily="34" charset="0"/>
              </a:rPr>
              <a:t>co dalej?</a:t>
            </a:r>
            <a:endParaRPr lang="pl-PL" altLang="pl-PL" sz="3200" dirty="0" smtClean="0">
              <a:solidFill>
                <a:schemeClr val="tx1"/>
              </a:solidFill>
              <a:cs typeface="Arial" panose="020B0604020202020204" pitchFamily="34" charset="0"/>
            </a:endParaRPr>
          </a:p>
        </p:txBody>
      </p:sp>
    </p:spTree>
    <p:extLst>
      <p:ext uri="{BB962C8B-B14F-4D97-AF65-F5344CB8AC3E}">
        <p14:creationId xmlns:p14="http://schemas.microsoft.com/office/powerpoint/2010/main" val="383397788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Prostokąt 5"/>
          <p:cNvSpPr>
            <a:spLocks/>
          </p:cNvSpPr>
          <p:nvPr/>
        </p:nvSpPr>
        <p:spPr bwMode="auto">
          <a:xfrm>
            <a:off x="642938" y="549275"/>
            <a:ext cx="69533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sz="2400" b="1" dirty="0" smtClean="0">
                <a:solidFill>
                  <a:srgbClr val="AE0F0A"/>
                </a:solidFill>
                <a:latin typeface="+mn-lt"/>
              </a:rPr>
              <a:t>Bezpieczeństwo odpowiednie do ryzyka</a:t>
            </a:r>
            <a:endParaRPr lang="pl-PL" altLang="pl-PL" sz="2400" b="1" dirty="0">
              <a:solidFill>
                <a:srgbClr val="AE0F0A"/>
              </a:solidFill>
              <a:latin typeface="+mn-lt"/>
            </a:endParaRPr>
          </a:p>
        </p:txBody>
      </p:sp>
      <p:sp>
        <p:nvSpPr>
          <p:cNvPr id="8197" name="Prostokąt 6"/>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
        <p:nvSpPr>
          <p:cNvPr id="6" name="pole tekstowe 5"/>
          <p:cNvSpPr txBox="1"/>
          <p:nvPr/>
        </p:nvSpPr>
        <p:spPr>
          <a:xfrm>
            <a:off x="404043" y="1171208"/>
            <a:ext cx="8568952" cy="369332"/>
          </a:xfrm>
          <a:prstGeom prst="rect">
            <a:avLst/>
          </a:prstGeom>
          <a:noFill/>
        </p:spPr>
        <p:txBody>
          <a:bodyPr wrap="square" rtlCol="0">
            <a:spAutoFit/>
          </a:bodyPr>
          <a:lstStyle/>
          <a:p>
            <a:r>
              <a:rPr lang="pl-PL" b="1" dirty="0" smtClean="0">
                <a:solidFill>
                  <a:srgbClr val="C00000"/>
                </a:solidFill>
              </a:rPr>
              <a:t>Art. 32 ust 1 RODO</a:t>
            </a:r>
            <a:endParaRPr lang="pl-PL" b="1" dirty="0">
              <a:solidFill>
                <a:schemeClr val="tx1"/>
              </a:solidFill>
            </a:endParaRPr>
          </a:p>
        </p:txBody>
      </p:sp>
      <p:sp>
        <p:nvSpPr>
          <p:cNvPr id="9" name="pole tekstowe 8"/>
          <p:cNvSpPr txBox="1">
            <a:spLocks noChangeArrowheads="1"/>
          </p:cNvSpPr>
          <p:nvPr/>
        </p:nvSpPr>
        <p:spPr bwMode="auto">
          <a:xfrm>
            <a:off x="404043" y="1700808"/>
            <a:ext cx="856895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marL="0" indent="0" defTabSz="914400">
              <a:spcBef>
                <a:spcPts val="0"/>
              </a:spcBef>
              <a:buClrTx/>
              <a:buSzTx/>
              <a:buNone/>
            </a:pPr>
            <a:r>
              <a:rPr lang="pl-PL" altLang="pl-PL" sz="1800" b="1" dirty="0" smtClean="0">
                <a:solidFill>
                  <a:schemeClr val="tx1"/>
                </a:solidFill>
                <a:cs typeface="Arial" panose="020B0604020202020204" pitchFamily="34" charset="0"/>
              </a:rPr>
              <a:t>Uwzględniając:</a:t>
            </a:r>
          </a:p>
          <a:p>
            <a:pPr defTabSz="914400">
              <a:spcBef>
                <a:spcPts val="0"/>
              </a:spcBef>
              <a:buClrTx/>
              <a:buSzTx/>
            </a:pPr>
            <a:r>
              <a:rPr lang="pl-PL" altLang="pl-PL" sz="1800" b="1" dirty="0" smtClean="0">
                <a:solidFill>
                  <a:srgbClr val="FFC1C1"/>
                </a:solidFill>
                <a:cs typeface="Arial" panose="020B0604020202020204" pitchFamily="34" charset="0"/>
              </a:rPr>
              <a:t>stan wiedzy technicznej, </a:t>
            </a:r>
          </a:p>
          <a:p>
            <a:pPr defTabSz="914400">
              <a:spcBef>
                <a:spcPts val="0"/>
              </a:spcBef>
              <a:buClrTx/>
              <a:buSzTx/>
            </a:pPr>
            <a:r>
              <a:rPr lang="pl-PL" altLang="pl-PL" sz="1800" b="1" dirty="0" smtClean="0">
                <a:solidFill>
                  <a:srgbClr val="C00000"/>
                </a:solidFill>
                <a:cs typeface="Arial" panose="020B0604020202020204" pitchFamily="34" charset="0"/>
              </a:rPr>
              <a:t>koszt wdrażania,</a:t>
            </a:r>
          </a:p>
          <a:p>
            <a:pPr marL="0" indent="0" defTabSz="914400">
              <a:spcBef>
                <a:spcPts val="0"/>
              </a:spcBef>
              <a:buClrTx/>
              <a:buSzTx/>
              <a:buNone/>
            </a:pPr>
            <a:endParaRPr lang="pl-PL" altLang="pl-PL" sz="1800" b="1" dirty="0">
              <a:solidFill>
                <a:srgbClr val="C00000"/>
              </a:solidFill>
              <a:cs typeface="Arial" panose="020B0604020202020204" pitchFamily="34" charset="0"/>
            </a:endParaRPr>
          </a:p>
          <a:p>
            <a:pPr defTabSz="914400">
              <a:spcBef>
                <a:spcPts val="0"/>
              </a:spcBef>
              <a:buClrTx/>
              <a:buSzTx/>
            </a:pPr>
            <a:r>
              <a:rPr lang="pl-PL" altLang="pl-PL" sz="1800" b="1" dirty="0" smtClean="0">
                <a:solidFill>
                  <a:schemeClr val="tx1"/>
                </a:solidFill>
                <a:cs typeface="Arial" panose="020B0604020202020204" pitchFamily="34" charset="0"/>
              </a:rPr>
              <a:t>Wyrok NSA 4 marca 2002 r. (II SA 3144/01)</a:t>
            </a:r>
            <a:r>
              <a:rPr lang="pl-PL" altLang="pl-PL" sz="1800" b="1" dirty="0" smtClean="0">
                <a:solidFill>
                  <a:srgbClr val="C00000"/>
                </a:solidFill>
                <a:cs typeface="Arial" panose="020B0604020202020204" pitchFamily="34" charset="0"/>
              </a:rPr>
              <a:t/>
            </a:r>
            <a:br>
              <a:rPr lang="pl-PL" altLang="pl-PL" sz="1800" b="1" dirty="0" smtClean="0">
                <a:solidFill>
                  <a:srgbClr val="C00000"/>
                </a:solidFill>
                <a:cs typeface="Arial" panose="020B0604020202020204" pitchFamily="34" charset="0"/>
              </a:rPr>
            </a:br>
            <a:r>
              <a:rPr lang="pl-PL" altLang="pl-PL" sz="1800" b="1" u="sng" dirty="0" smtClean="0">
                <a:solidFill>
                  <a:schemeClr val="tx1"/>
                </a:solidFill>
                <a:cs typeface="Arial" panose="020B0604020202020204" pitchFamily="34" charset="0"/>
              </a:rPr>
              <a:t>Żadne względy natury organizacyjno-finansowej nie powinny być traktowane jako podstawy do sprzecznego z prawem przetwarzania danych osobowych</a:t>
            </a:r>
            <a:r>
              <a:rPr lang="pl-PL" altLang="pl-PL" sz="1800" dirty="0" smtClean="0">
                <a:solidFill>
                  <a:schemeClr val="tx1"/>
                </a:solidFill>
                <a:cs typeface="Arial" panose="020B0604020202020204" pitchFamily="34" charset="0"/>
              </a:rPr>
              <a:t>.</a:t>
            </a:r>
          </a:p>
          <a:p>
            <a:pPr defTabSz="914400">
              <a:spcBef>
                <a:spcPts val="0"/>
              </a:spcBef>
              <a:buClrTx/>
              <a:buSzTx/>
            </a:pPr>
            <a:r>
              <a:rPr lang="pl-PL" altLang="pl-PL" sz="1800" dirty="0" smtClean="0">
                <a:solidFill>
                  <a:schemeClr val="tx1"/>
                </a:solidFill>
                <a:cs typeface="Arial" panose="020B0604020202020204" pitchFamily="34" charset="0"/>
              </a:rPr>
              <a:t>A</a:t>
            </a:r>
            <a:r>
              <a:rPr lang="pl-PL" altLang="pl-PL" sz="1800" dirty="0" smtClean="0">
                <a:solidFill>
                  <a:schemeClr val="tx1"/>
                </a:solidFill>
              </a:rPr>
              <a:t>dministrator sygnalizował</a:t>
            </a:r>
            <a:r>
              <a:rPr lang="pl-PL" sz="1800" dirty="0" smtClean="0">
                <a:solidFill>
                  <a:schemeClr val="tx1"/>
                </a:solidFill>
              </a:rPr>
              <a:t> „trudności w utworzeniu dwóch odrębnych zbiorów - aktualnych i archiwalnych oraz niewielki wpływ tej kosztownej i długotrwałej operacji na polepszenie ochrony danych osobowych osób fizycznych”.</a:t>
            </a:r>
            <a:endParaRPr lang="pl-PL" altLang="pl-PL" sz="1800" dirty="0" smtClean="0">
              <a:solidFill>
                <a:schemeClr val="tx1"/>
              </a:solidFill>
              <a:cs typeface="Arial" panose="020B0604020202020204" pitchFamily="34" charset="0"/>
            </a:endParaRPr>
          </a:p>
          <a:p>
            <a:pPr marL="0" indent="0" defTabSz="914400">
              <a:spcBef>
                <a:spcPts val="0"/>
              </a:spcBef>
              <a:buClrTx/>
              <a:buSzTx/>
              <a:buNone/>
            </a:pPr>
            <a:endParaRPr lang="pl-PL" altLang="pl-PL" sz="1800" b="1" dirty="0" smtClean="0">
              <a:solidFill>
                <a:srgbClr val="C00000"/>
              </a:solidFill>
              <a:cs typeface="Arial" panose="020B0604020202020204" pitchFamily="34" charset="0"/>
            </a:endParaRPr>
          </a:p>
          <a:p>
            <a:pPr defTabSz="914400">
              <a:spcBef>
                <a:spcPts val="0"/>
              </a:spcBef>
              <a:buClrTx/>
              <a:buSzTx/>
            </a:pPr>
            <a:r>
              <a:rPr lang="pl-PL" sz="1800" b="1" dirty="0" smtClean="0">
                <a:solidFill>
                  <a:schemeClr val="tx1"/>
                </a:solidFill>
              </a:rPr>
              <a:t>Istnieje korelacja pomiędzy akceptowalnymi kosztami a ryzykiem.</a:t>
            </a:r>
            <a:r>
              <a:rPr lang="pl-PL" sz="1800" dirty="0" smtClean="0">
                <a:solidFill>
                  <a:schemeClr val="tx1"/>
                </a:solidFill>
              </a:rPr>
              <a:t/>
            </a:r>
            <a:br>
              <a:rPr lang="pl-PL" sz="1800" dirty="0" smtClean="0">
                <a:solidFill>
                  <a:schemeClr val="tx1"/>
                </a:solidFill>
              </a:rPr>
            </a:br>
            <a:r>
              <a:rPr lang="pl-PL" sz="1800" dirty="0" smtClean="0">
                <a:solidFill>
                  <a:schemeClr val="tx1"/>
                </a:solidFill>
              </a:rPr>
              <a:t>Im większe jest stwierdzane ryzyko, tym większe mogą być adekwatne koszty wdrożenia środków technicznych i organizacyjnych zapewniających odpowiedni poziom ochrony.</a:t>
            </a:r>
            <a:endParaRPr lang="pl-PL" altLang="pl-PL" sz="1800" b="1" dirty="0" smtClean="0">
              <a:solidFill>
                <a:schemeClr val="tx1"/>
              </a:solidFill>
              <a:cs typeface="Arial" panose="020B0604020202020204" pitchFamily="34" charset="0"/>
            </a:endParaRPr>
          </a:p>
        </p:txBody>
      </p:sp>
    </p:spTree>
    <p:extLst>
      <p:ext uri="{BB962C8B-B14F-4D97-AF65-F5344CB8AC3E}">
        <p14:creationId xmlns:p14="http://schemas.microsoft.com/office/powerpoint/2010/main" val="1457243278"/>
      </p:ext>
    </p:extLst>
  </p:cSld>
  <p:clrMapOvr>
    <a:masterClrMapping/>
  </p:clrMapOvr>
  <p:transition spd="slow" advTm="33378">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17"/>
          <p:cNvSpPr>
            <a:spLocks/>
          </p:cNvSpPr>
          <p:nvPr/>
        </p:nvSpPr>
        <p:spPr bwMode="auto">
          <a:xfrm>
            <a:off x="4643438" y="2708275"/>
            <a:ext cx="71437" cy="649288"/>
          </a:xfrm>
          <a:prstGeom prst="rightBracket">
            <a:avLst>
              <a:gd name="adj" fmla="val 7574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468000" tIns="46800" rIns="90000" bIns="0" anchor="ct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Font typeface="Times New Roman" panose="02020603050405020304" pitchFamily="18" charset="0"/>
              <a:buNone/>
            </a:pPr>
            <a:endParaRPr lang="pl-PL" altLang="pl-PL" sz="800">
              <a:solidFill>
                <a:srgbClr val="FF9933"/>
              </a:solidFill>
              <a:latin typeface="Times New Roman" panose="02020603050405020304" pitchFamily="18" charset="0"/>
            </a:endParaRPr>
          </a:p>
        </p:txBody>
      </p:sp>
      <p:sp>
        <p:nvSpPr>
          <p:cNvPr id="92165" name="pole tekstowe 36"/>
          <p:cNvSpPr txBox="1">
            <a:spLocks noChangeArrowheads="1"/>
          </p:cNvSpPr>
          <p:nvPr/>
        </p:nvSpPr>
        <p:spPr bwMode="auto">
          <a:xfrm>
            <a:off x="395288" y="1196975"/>
            <a:ext cx="8135937"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dirty="0">
                <a:solidFill>
                  <a:schemeClr val="tx1"/>
                </a:solidFill>
              </a:rPr>
              <a:t>GR Art. 29 proponuje następujące </a:t>
            </a:r>
            <a:r>
              <a:rPr lang="pl-PL" altLang="pl-PL" b="1" dirty="0">
                <a:solidFill>
                  <a:schemeClr val="tx1"/>
                </a:solidFill>
              </a:rPr>
              <a:t>kryteria, które administratorzy danych mogą wykorzystać do oceny, czy DPIA lub metodologia przeprowadzania DPIA są wystarczająco obszerne, aby zapewnić zgodność z RODO: </a:t>
            </a:r>
          </a:p>
        </p:txBody>
      </p:sp>
      <p:sp>
        <p:nvSpPr>
          <p:cNvPr id="92166" name="Prostokąt 37"/>
          <p:cNvSpPr>
            <a:spLocks noChangeArrowheads="1"/>
          </p:cNvSpPr>
          <p:nvPr/>
        </p:nvSpPr>
        <p:spPr bwMode="auto">
          <a:xfrm>
            <a:off x="395288" y="2565400"/>
            <a:ext cx="81359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 typeface="Wingdings" panose="05000000000000000000" pitchFamily="2" charset="2"/>
              <a:buChar char="q"/>
            </a:pPr>
            <a:r>
              <a:rPr lang="pl-PL" altLang="pl-PL" sz="1800" dirty="0">
                <a:solidFill>
                  <a:srgbClr val="AE0F0A"/>
                </a:solidFill>
              </a:rPr>
              <a:t>Zapewniony jest systematyczny opis planowanych operacji przetwarzania (artykuł 35 ust. 7):</a:t>
            </a:r>
          </a:p>
        </p:txBody>
      </p:sp>
      <p:sp>
        <p:nvSpPr>
          <p:cNvPr id="79879" name="Prostokąt 38"/>
          <p:cNvSpPr>
            <a:spLocks noChangeArrowheads="1"/>
          </p:cNvSpPr>
          <p:nvPr/>
        </p:nvSpPr>
        <p:spPr bwMode="auto">
          <a:xfrm>
            <a:off x="684213" y="3213100"/>
            <a:ext cx="81359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 typeface="Wingdings" panose="05000000000000000000" pitchFamily="2" charset="2"/>
              <a:buChar char="q"/>
            </a:pPr>
            <a:r>
              <a:rPr lang="pl-PL" altLang="pl-PL" sz="1800">
                <a:solidFill>
                  <a:schemeClr val="accent2"/>
                </a:solidFill>
              </a:rPr>
              <a:t>charakter, zakres, kontekst i cele przetwarzania są uwzględnione;</a:t>
            </a:r>
          </a:p>
          <a:p>
            <a:pPr>
              <a:spcBef>
                <a:spcPct val="0"/>
              </a:spcBef>
              <a:buClrTx/>
              <a:buSzTx/>
              <a:buFont typeface="Wingdings" panose="05000000000000000000" pitchFamily="2" charset="2"/>
              <a:buChar char="q"/>
            </a:pPr>
            <a:r>
              <a:rPr lang="pl-PL" altLang="pl-PL" sz="1800">
                <a:solidFill>
                  <a:schemeClr val="accent2"/>
                </a:solidFill>
              </a:rPr>
              <a:t>dokumentowane dane osobowe, odbiorcy oraz okres przechowywania danych osobowych;</a:t>
            </a:r>
          </a:p>
          <a:p>
            <a:pPr>
              <a:spcBef>
                <a:spcPct val="0"/>
              </a:spcBef>
              <a:buClrTx/>
              <a:buSzTx/>
              <a:buFont typeface="Wingdings" panose="05000000000000000000" pitchFamily="2" charset="2"/>
              <a:buChar char="q"/>
            </a:pPr>
            <a:r>
              <a:rPr lang="pl-PL" altLang="pl-PL" sz="1800">
                <a:solidFill>
                  <a:schemeClr val="accent2"/>
                </a:solidFill>
              </a:rPr>
              <a:t>dostarczony jest funkcjonalny opis operacji przetwarzania;</a:t>
            </a:r>
          </a:p>
          <a:p>
            <a:pPr>
              <a:spcBef>
                <a:spcPct val="0"/>
              </a:spcBef>
              <a:buClrTx/>
              <a:buSzTx/>
              <a:buFont typeface="Wingdings" panose="05000000000000000000" pitchFamily="2" charset="2"/>
              <a:buChar char="q"/>
            </a:pPr>
            <a:r>
              <a:rPr lang="pl-PL" altLang="pl-PL" sz="1800">
                <a:solidFill>
                  <a:schemeClr val="accent2"/>
                </a:solidFill>
              </a:rPr>
              <a:t>zidentyfikowane są aktywa, na których opierają się dane osobowe (sprzęt, oprogramowanie, sieci, ludzie, dokumenty papierowe lub papierowe kanały transmisji);</a:t>
            </a:r>
          </a:p>
          <a:p>
            <a:pPr>
              <a:spcBef>
                <a:spcPct val="0"/>
              </a:spcBef>
              <a:buClrTx/>
              <a:buSzTx/>
              <a:buFont typeface="Wingdings" panose="05000000000000000000" pitchFamily="2" charset="2"/>
              <a:buChar char="q"/>
            </a:pPr>
            <a:r>
              <a:rPr lang="pl-PL" altLang="pl-PL" sz="1800">
                <a:solidFill>
                  <a:schemeClr val="accent2"/>
                </a:solidFill>
              </a:rPr>
              <a:t>uwzględnia się zgodność z zatwierdzonymi kodeksami postępowania;</a:t>
            </a:r>
          </a:p>
        </p:txBody>
      </p:sp>
      <p:sp>
        <p:nvSpPr>
          <p:cNvPr id="92169" name="Prostokąt 11"/>
          <p:cNvSpPr>
            <a:spLocks/>
          </p:cNvSpPr>
          <p:nvPr/>
        </p:nvSpPr>
        <p:spPr bwMode="auto">
          <a:xfrm>
            <a:off x="642938" y="222474"/>
            <a:ext cx="61610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sz="2400" b="1" dirty="0">
                <a:solidFill>
                  <a:srgbClr val="AE0F0A"/>
                </a:solidFill>
                <a:latin typeface="Calibri" panose="020F0502020204030204" pitchFamily="34" charset="0"/>
              </a:rPr>
              <a:t>Uwzględnienie wskazówek zawartych w opinii Grupy Roboczej Art. 29</a:t>
            </a:r>
          </a:p>
        </p:txBody>
      </p:sp>
      <p:sp>
        <p:nvSpPr>
          <p:cNvPr id="92170" name="Prostokąt 12"/>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Tree>
    <p:extLst>
      <p:ext uri="{BB962C8B-B14F-4D97-AF65-F5344CB8AC3E}">
        <p14:creationId xmlns:p14="http://schemas.microsoft.com/office/powerpoint/2010/main" val="287103776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879"/>
                                        </p:tgtEl>
                                        <p:attrNameLst>
                                          <p:attrName>style.visibility</p:attrName>
                                        </p:attrNameLst>
                                      </p:cBhvr>
                                      <p:to>
                                        <p:strVal val="visible"/>
                                      </p:to>
                                    </p:set>
                                    <p:animEffect transition="in" filter="fade">
                                      <p:cBhvr>
                                        <p:cTn id="7" dur="500"/>
                                        <p:tgtEl>
                                          <p:spTgt spid="79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AutoShape 17"/>
          <p:cNvSpPr>
            <a:spLocks/>
          </p:cNvSpPr>
          <p:nvPr/>
        </p:nvSpPr>
        <p:spPr bwMode="auto">
          <a:xfrm>
            <a:off x="4716463" y="2492375"/>
            <a:ext cx="71437" cy="649288"/>
          </a:xfrm>
          <a:prstGeom prst="rightBracket">
            <a:avLst>
              <a:gd name="adj" fmla="val 7574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468000" tIns="46800" rIns="90000" bIns="0" anchor="ct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Font typeface="Times New Roman" panose="02020603050405020304" pitchFamily="18" charset="0"/>
              <a:buNone/>
            </a:pPr>
            <a:endParaRPr lang="pl-PL" altLang="pl-PL" sz="800">
              <a:solidFill>
                <a:srgbClr val="FF9933"/>
              </a:solidFill>
              <a:latin typeface="Times New Roman" panose="02020603050405020304" pitchFamily="18" charset="0"/>
            </a:endParaRPr>
          </a:p>
        </p:txBody>
      </p:sp>
      <p:sp>
        <p:nvSpPr>
          <p:cNvPr id="94212" name="Prostokąt 19"/>
          <p:cNvSpPr>
            <a:spLocks noChangeArrowheads="1"/>
          </p:cNvSpPr>
          <p:nvPr/>
        </p:nvSpPr>
        <p:spPr bwMode="auto">
          <a:xfrm>
            <a:off x="395288" y="981075"/>
            <a:ext cx="8785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 typeface="Wingdings" panose="05000000000000000000" pitchFamily="2" charset="2"/>
              <a:buChar char="q"/>
            </a:pPr>
            <a:r>
              <a:rPr lang="pl-PL" altLang="pl-PL" sz="1800">
                <a:solidFill>
                  <a:srgbClr val="AE0F0A"/>
                </a:solidFill>
              </a:rPr>
              <a:t>Zarządzenie ryzykiem naruszenia praw lub wolności osób (artykuł 35 ust. 7):</a:t>
            </a:r>
          </a:p>
        </p:txBody>
      </p:sp>
      <p:sp>
        <p:nvSpPr>
          <p:cNvPr id="83973" name="Prostokąt 20"/>
          <p:cNvSpPr>
            <a:spLocks noChangeArrowheads="1"/>
          </p:cNvSpPr>
          <p:nvPr/>
        </p:nvSpPr>
        <p:spPr bwMode="auto">
          <a:xfrm>
            <a:off x="757238" y="1341438"/>
            <a:ext cx="81359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 typeface="Wingdings" panose="05000000000000000000" pitchFamily="2" charset="2"/>
              <a:buChar char="q"/>
            </a:pPr>
            <a:r>
              <a:rPr lang="pl-PL" altLang="pl-PL" sz="1800">
                <a:solidFill>
                  <a:schemeClr val="accent2"/>
                </a:solidFill>
              </a:rPr>
              <a:t>Uwzględnienie źródła, charakteru, specyfiki i powagi tego ryzyka (porównaj motyw 84); lub dokładniej, w odniesieniu do każdego ryzyka (nieuprawnionego dostępu, niepożądanej modyfikacji i zniknięcia danych) z punktu widzenia osób, których dane dotyczą:</a:t>
            </a:r>
          </a:p>
        </p:txBody>
      </p:sp>
      <p:sp>
        <p:nvSpPr>
          <p:cNvPr id="83974" name="Prostokąt 21"/>
          <p:cNvSpPr>
            <a:spLocks noChangeArrowheads="1"/>
          </p:cNvSpPr>
          <p:nvPr/>
        </p:nvSpPr>
        <p:spPr bwMode="auto">
          <a:xfrm>
            <a:off x="1085850" y="2540000"/>
            <a:ext cx="813593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 typeface="Wingdings" panose="05000000000000000000" pitchFamily="2" charset="2"/>
              <a:buChar char="q"/>
            </a:pPr>
            <a:r>
              <a:rPr lang="pl-PL" altLang="pl-PL" sz="1800">
                <a:solidFill>
                  <a:schemeClr val="tx1"/>
                </a:solidFill>
              </a:rPr>
              <a:t>uwzględniono źródło ryzyka (motyw 90);</a:t>
            </a:r>
          </a:p>
          <a:p>
            <a:pPr>
              <a:spcBef>
                <a:spcPct val="0"/>
              </a:spcBef>
              <a:buClrTx/>
              <a:buSzTx/>
              <a:buFont typeface="Wingdings" panose="05000000000000000000" pitchFamily="2" charset="2"/>
              <a:buChar char="q"/>
            </a:pPr>
            <a:r>
              <a:rPr lang="pl-PL" altLang="pl-PL" sz="1800">
                <a:solidFill>
                  <a:schemeClr val="tx1"/>
                </a:solidFill>
              </a:rPr>
              <a:t>potencjalne skutki dla praw lub wolności osób, których dane dotyczą, są identyfikowane w przypadku nieuprawnionego dostępu, niepożądanej modyfikacji i zniknięcia danych;</a:t>
            </a:r>
          </a:p>
          <a:p>
            <a:pPr>
              <a:spcBef>
                <a:spcPct val="0"/>
              </a:spcBef>
              <a:buClrTx/>
              <a:buSzTx/>
              <a:buFont typeface="Wingdings" panose="05000000000000000000" pitchFamily="2" charset="2"/>
              <a:buChar char="q"/>
            </a:pPr>
            <a:r>
              <a:rPr lang="pl-PL" altLang="pl-PL" sz="1800">
                <a:solidFill>
                  <a:schemeClr val="tx1"/>
                </a:solidFill>
              </a:rPr>
              <a:t>zagrożenia, które mogłyby prowadzić do nieuprawnionego dostępu, niepożądanej modyfikacji i zniknięcia danych;</a:t>
            </a:r>
          </a:p>
          <a:p>
            <a:pPr>
              <a:spcBef>
                <a:spcPct val="0"/>
              </a:spcBef>
              <a:buClrTx/>
              <a:buSzTx/>
              <a:buFont typeface="Wingdings" panose="05000000000000000000" pitchFamily="2" charset="2"/>
              <a:buChar char="q"/>
            </a:pPr>
            <a:r>
              <a:rPr lang="pl-PL" altLang="pl-PL" sz="1800">
                <a:solidFill>
                  <a:schemeClr val="tx1"/>
                </a:solidFill>
              </a:rPr>
              <a:t>oszacowano prawdopodobieństwo i powagę tego ryzyka (motyw 90);</a:t>
            </a:r>
          </a:p>
        </p:txBody>
      </p:sp>
      <p:sp>
        <p:nvSpPr>
          <p:cNvPr id="83975" name="Prostokąt 22"/>
          <p:cNvSpPr>
            <a:spLocks noChangeArrowheads="1"/>
          </p:cNvSpPr>
          <p:nvPr/>
        </p:nvSpPr>
        <p:spPr bwMode="auto">
          <a:xfrm>
            <a:off x="755650" y="4451350"/>
            <a:ext cx="813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 typeface="Wingdings" panose="05000000000000000000" pitchFamily="2" charset="2"/>
              <a:buChar char="q"/>
            </a:pPr>
            <a:r>
              <a:rPr lang="pl-PL" altLang="pl-PL" sz="1800">
                <a:solidFill>
                  <a:schemeClr val="accent2"/>
                </a:solidFill>
              </a:rPr>
              <a:t>ustalono środki planowane w celu zaradzenia ryzyku (artykuł 35 ust. 7 lit. d i Motyw 90);</a:t>
            </a:r>
          </a:p>
        </p:txBody>
      </p:sp>
      <p:sp>
        <p:nvSpPr>
          <p:cNvPr id="83976" name="Prostokąt 23"/>
          <p:cNvSpPr>
            <a:spLocks noChangeArrowheads="1"/>
          </p:cNvSpPr>
          <p:nvPr/>
        </p:nvSpPr>
        <p:spPr bwMode="auto">
          <a:xfrm>
            <a:off x="395288" y="4972050"/>
            <a:ext cx="8713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 typeface="Wingdings" panose="05000000000000000000" pitchFamily="2" charset="2"/>
              <a:buChar char="q"/>
            </a:pPr>
            <a:r>
              <a:rPr lang="pl-PL" altLang="pl-PL" sz="1800">
                <a:solidFill>
                  <a:srgbClr val="AE0F0A"/>
                </a:solidFill>
              </a:rPr>
              <a:t>zaangażowanie zainteresowanych stron:</a:t>
            </a:r>
          </a:p>
        </p:txBody>
      </p:sp>
      <p:sp>
        <p:nvSpPr>
          <p:cNvPr id="83977" name="Prostokąt 24"/>
          <p:cNvSpPr>
            <a:spLocks noChangeArrowheads="1"/>
          </p:cNvSpPr>
          <p:nvPr/>
        </p:nvSpPr>
        <p:spPr bwMode="auto">
          <a:xfrm>
            <a:off x="755650" y="5229225"/>
            <a:ext cx="81359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 typeface="Wingdings" panose="05000000000000000000" pitchFamily="2" charset="2"/>
              <a:buChar char="q"/>
            </a:pPr>
            <a:r>
              <a:rPr lang="pl-PL" altLang="pl-PL" sz="1800">
                <a:solidFill>
                  <a:schemeClr val="accent2"/>
                </a:solidFill>
              </a:rPr>
              <a:t>zasięgnięto konsultacji DPO (artykuł 35 ust. 2);</a:t>
            </a:r>
          </a:p>
          <a:p>
            <a:pPr>
              <a:spcBef>
                <a:spcPct val="0"/>
              </a:spcBef>
              <a:buClrTx/>
              <a:buSzTx/>
              <a:buFont typeface="Wingdings" panose="05000000000000000000" pitchFamily="2" charset="2"/>
              <a:buChar char="q"/>
            </a:pPr>
            <a:r>
              <a:rPr lang="pl-PL" altLang="pl-PL" sz="1800">
                <a:solidFill>
                  <a:schemeClr val="accent2"/>
                </a:solidFill>
              </a:rPr>
              <a:t>zasięgnięto opinii osób, których dane dotyczą lub ich przedstawicieli (artykuł 35 ust. 9);</a:t>
            </a:r>
          </a:p>
        </p:txBody>
      </p:sp>
      <p:sp>
        <p:nvSpPr>
          <p:cNvPr id="94219" name="Prostokąt 13"/>
          <p:cNvSpPr>
            <a:spLocks/>
          </p:cNvSpPr>
          <p:nvPr/>
        </p:nvSpPr>
        <p:spPr bwMode="auto">
          <a:xfrm>
            <a:off x="642938" y="44624"/>
            <a:ext cx="61610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sz="2400" b="1" dirty="0">
                <a:solidFill>
                  <a:srgbClr val="AE0F0A"/>
                </a:solidFill>
                <a:latin typeface="Calibri" panose="020F0502020204030204" pitchFamily="34" charset="0"/>
              </a:rPr>
              <a:t>Uwzględnienie wskazówek zawartych w opinii Grupy Roboczej Art. 29</a:t>
            </a:r>
          </a:p>
        </p:txBody>
      </p:sp>
      <p:sp>
        <p:nvSpPr>
          <p:cNvPr id="94220" name="Prostokąt 14"/>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Tree>
    <p:extLst>
      <p:ext uri="{BB962C8B-B14F-4D97-AF65-F5344CB8AC3E}">
        <p14:creationId xmlns:p14="http://schemas.microsoft.com/office/powerpoint/2010/main" val="94035417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973"/>
                                        </p:tgtEl>
                                        <p:attrNameLst>
                                          <p:attrName>style.visibility</p:attrName>
                                        </p:attrNameLst>
                                      </p:cBhvr>
                                      <p:to>
                                        <p:strVal val="visible"/>
                                      </p:to>
                                    </p:set>
                                    <p:animEffect transition="in" filter="fade">
                                      <p:cBhvr>
                                        <p:cTn id="7" dur="500"/>
                                        <p:tgtEl>
                                          <p:spTgt spid="839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3974"/>
                                        </p:tgtEl>
                                        <p:attrNameLst>
                                          <p:attrName>style.visibility</p:attrName>
                                        </p:attrNameLst>
                                      </p:cBhvr>
                                      <p:to>
                                        <p:strVal val="visible"/>
                                      </p:to>
                                    </p:set>
                                    <p:animEffect transition="in" filter="fade">
                                      <p:cBhvr>
                                        <p:cTn id="12" dur="500"/>
                                        <p:tgtEl>
                                          <p:spTgt spid="839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3975"/>
                                        </p:tgtEl>
                                        <p:attrNameLst>
                                          <p:attrName>style.visibility</p:attrName>
                                        </p:attrNameLst>
                                      </p:cBhvr>
                                      <p:to>
                                        <p:strVal val="visible"/>
                                      </p:to>
                                    </p:set>
                                    <p:animEffect transition="in" filter="fade">
                                      <p:cBhvr>
                                        <p:cTn id="17" dur="500"/>
                                        <p:tgtEl>
                                          <p:spTgt spid="839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3976"/>
                                        </p:tgtEl>
                                        <p:attrNameLst>
                                          <p:attrName>style.visibility</p:attrName>
                                        </p:attrNameLst>
                                      </p:cBhvr>
                                      <p:to>
                                        <p:strVal val="visible"/>
                                      </p:to>
                                    </p:set>
                                    <p:animEffect transition="in" filter="fade">
                                      <p:cBhvr>
                                        <p:cTn id="22" dur="500"/>
                                        <p:tgtEl>
                                          <p:spTgt spid="8397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3977"/>
                                        </p:tgtEl>
                                        <p:attrNameLst>
                                          <p:attrName>style.visibility</p:attrName>
                                        </p:attrNameLst>
                                      </p:cBhvr>
                                      <p:to>
                                        <p:strVal val="visible"/>
                                      </p:to>
                                    </p:set>
                                    <p:animEffect transition="in" filter="fade">
                                      <p:cBhvr>
                                        <p:cTn id="27" dur="500"/>
                                        <p:tgtEl>
                                          <p:spTgt spid="83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3" grpId="0"/>
      <p:bldP spid="83974" grpId="0"/>
      <p:bldP spid="83975" grpId="0"/>
      <p:bldP spid="83976" grpId="0"/>
      <p:bldP spid="8397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ole tekstowe 8"/>
          <p:cNvSpPr txBox="1">
            <a:spLocks noChangeArrowheads="1"/>
          </p:cNvSpPr>
          <p:nvPr/>
        </p:nvSpPr>
        <p:spPr bwMode="auto">
          <a:xfrm>
            <a:off x="428973" y="2924944"/>
            <a:ext cx="8286055"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marL="0" indent="0" algn="ctr">
              <a:spcBef>
                <a:spcPct val="0"/>
              </a:spcBef>
              <a:spcAft>
                <a:spcPts val="1800"/>
              </a:spcAft>
              <a:buClrTx/>
              <a:buSzTx/>
              <a:buNone/>
            </a:pPr>
            <a:r>
              <a:rPr lang="pl-PL" sz="13800" b="1" dirty="0" smtClean="0">
                <a:solidFill>
                  <a:srgbClr val="AE0F0A"/>
                </a:solidFill>
                <a:effectLst>
                  <a:outerShdw blurRad="38100" dist="38100" dir="2700000" algn="tl">
                    <a:srgbClr val="000000">
                      <a:alpha val="43137"/>
                    </a:srgbClr>
                  </a:outerShdw>
                </a:effectLst>
              </a:rPr>
              <a:t>?</a:t>
            </a:r>
            <a:endParaRPr lang="pl-PL" altLang="pl-PL" sz="16600" b="1" dirty="0" smtClean="0">
              <a:solidFill>
                <a:srgbClr val="AE0F0A"/>
              </a:solidFill>
              <a:effectLst>
                <a:outerShdw blurRad="38100" dist="38100" dir="2700000" algn="tl">
                  <a:srgbClr val="000000">
                    <a:alpha val="43137"/>
                  </a:srgbClr>
                </a:outerShdw>
              </a:effectLst>
            </a:endParaRPr>
          </a:p>
        </p:txBody>
      </p:sp>
      <p:sp>
        <p:nvSpPr>
          <p:cNvPr id="8196" name="Prostokąt 5"/>
          <p:cNvSpPr>
            <a:spLocks/>
          </p:cNvSpPr>
          <p:nvPr/>
        </p:nvSpPr>
        <p:spPr bwMode="auto">
          <a:xfrm>
            <a:off x="951285" y="1601505"/>
            <a:ext cx="724143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lgn="ctr">
              <a:spcBef>
                <a:spcPct val="0"/>
              </a:spcBef>
              <a:buClrTx/>
              <a:buSzTx/>
              <a:buFontTx/>
              <a:buNone/>
            </a:pPr>
            <a:r>
              <a:rPr lang="pl-PL" altLang="pl-PL" sz="4000" b="1" dirty="0" smtClean="0">
                <a:solidFill>
                  <a:srgbClr val="AE0F0A"/>
                </a:solidFill>
                <a:latin typeface="Calibri" panose="020F0502020204030204" pitchFamily="34" charset="0"/>
              </a:rPr>
              <a:t>Dyskusja </a:t>
            </a:r>
          </a:p>
          <a:p>
            <a:pPr algn="ctr">
              <a:spcBef>
                <a:spcPct val="0"/>
              </a:spcBef>
              <a:buClrTx/>
              <a:buSzTx/>
              <a:buFontTx/>
              <a:buNone/>
            </a:pPr>
            <a:r>
              <a:rPr lang="pl-PL" altLang="pl-PL" sz="4000" b="1" dirty="0" smtClean="0">
                <a:solidFill>
                  <a:schemeClr val="tx1"/>
                </a:solidFill>
                <a:latin typeface="Calibri" panose="020F0502020204030204" pitchFamily="34" charset="0"/>
              </a:rPr>
              <a:t>i wymiana dobrych praktyk</a:t>
            </a:r>
          </a:p>
        </p:txBody>
      </p:sp>
      <p:sp>
        <p:nvSpPr>
          <p:cNvPr id="8197" name="Prostokąt 6"/>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Tree>
    <p:extLst>
      <p:ext uri="{BB962C8B-B14F-4D97-AF65-F5344CB8AC3E}">
        <p14:creationId xmlns:p14="http://schemas.microsoft.com/office/powerpoint/2010/main" val="3717178632"/>
      </p:ext>
    </p:extLst>
  </p:cSld>
  <p:clrMapOvr>
    <a:masterClrMapping/>
  </p:clrMapOvr>
  <p:transition spd="slow" advTm="33378">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tekstu 8"/>
          <p:cNvSpPr>
            <a:spLocks noGrp="1"/>
          </p:cNvSpPr>
          <p:nvPr>
            <p:ph type="body" sz="quarter" idx="10"/>
          </p:nvPr>
        </p:nvSpPr>
        <p:spPr/>
        <p:txBody>
          <a:bodyPr/>
          <a:lstStyle/>
          <a:p>
            <a:r>
              <a:rPr lang="pl-PL" dirty="0" smtClean="0"/>
              <a:t>Michał Mazur</a:t>
            </a:r>
            <a:endParaRPr lang="pl-PL" dirty="0"/>
          </a:p>
        </p:txBody>
      </p:sp>
      <p:sp>
        <p:nvSpPr>
          <p:cNvPr id="10" name="Symbol zastępczy tekstu 9"/>
          <p:cNvSpPr>
            <a:spLocks noGrp="1"/>
          </p:cNvSpPr>
          <p:nvPr>
            <p:ph type="body" sz="quarter" idx="11"/>
          </p:nvPr>
        </p:nvSpPr>
        <p:spPr/>
        <p:txBody>
          <a:bodyPr/>
          <a:lstStyle/>
          <a:p>
            <a:r>
              <a:rPr lang="pl-PL" dirty="0" smtClean="0"/>
              <a:t>m_mazur@uodo.gov.pl</a:t>
            </a:r>
            <a:endParaRPr lang="pl-PL" dirty="0"/>
          </a:p>
        </p:txBody>
      </p:sp>
    </p:spTree>
    <p:extLst>
      <p:ext uri="{BB962C8B-B14F-4D97-AF65-F5344CB8AC3E}">
        <p14:creationId xmlns:p14="http://schemas.microsoft.com/office/powerpoint/2010/main" val="3734153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Prostokąt 5"/>
          <p:cNvSpPr>
            <a:spLocks/>
          </p:cNvSpPr>
          <p:nvPr/>
        </p:nvSpPr>
        <p:spPr bwMode="auto">
          <a:xfrm>
            <a:off x="642938" y="549275"/>
            <a:ext cx="69533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sz="2400" b="1" dirty="0" smtClean="0">
                <a:solidFill>
                  <a:srgbClr val="AE0F0A"/>
                </a:solidFill>
                <a:latin typeface="+mn-lt"/>
              </a:rPr>
              <a:t>Bezpieczeństwo odpowiednie do ryzyka</a:t>
            </a:r>
            <a:endParaRPr lang="pl-PL" altLang="pl-PL" sz="2400" b="1" dirty="0">
              <a:solidFill>
                <a:srgbClr val="AE0F0A"/>
              </a:solidFill>
              <a:latin typeface="+mn-lt"/>
            </a:endParaRPr>
          </a:p>
        </p:txBody>
      </p:sp>
      <p:sp>
        <p:nvSpPr>
          <p:cNvPr id="8197" name="Prostokąt 6"/>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
        <p:nvSpPr>
          <p:cNvPr id="6" name="pole tekstowe 5"/>
          <p:cNvSpPr txBox="1"/>
          <p:nvPr/>
        </p:nvSpPr>
        <p:spPr>
          <a:xfrm>
            <a:off x="404043" y="1171208"/>
            <a:ext cx="8568952" cy="369332"/>
          </a:xfrm>
          <a:prstGeom prst="rect">
            <a:avLst/>
          </a:prstGeom>
          <a:noFill/>
        </p:spPr>
        <p:txBody>
          <a:bodyPr wrap="square" rtlCol="0">
            <a:spAutoFit/>
          </a:bodyPr>
          <a:lstStyle/>
          <a:p>
            <a:r>
              <a:rPr lang="pl-PL" b="1" dirty="0" smtClean="0">
                <a:solidFill>
                  <a:srgbClr val="C00000"/>
                </a:solidFill>
              </a:rPr>
              <a:t>Art. 32 ust 1 RODO</a:t>
            </a:r>
            <a:endParaRPr lang="pl-PL" b="1" dirty="0">
              <a:solidFill>
                <a:schemeClr val="tx1"/>
              </a:solidFill>
            </a:endParaRPr>
          </a:p>
        </p:txBody>
      </p:sp>
      <p:sp>
        <p:nvSpPr>
          <p:cNvPr id="9" name="pole tekstowe 8"/>
          <p:cNvSpPr txBox="1">
            <a:spLocks noChangeArrowheads="1"/>
          </p:cNvSpPr>
          <p:nvPr/>
        </p:nvSpPr>
        <p:spPr bwMode="auto">
          <a:xfrm>
            <a:off x="404043" y="1700808"/>
            <a:ext cx="856895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marL="0" indent="0" defTabSz="914400">
              <a:spcBef>
                <a:spcPts val="0"/>
              </a:spcBef>
              <a:buClrTx/>
              <a:buSzTx/>
              <a:buNone/>
            </a:pPr>
            <a:r>
              <a:rPr lang="pl-PL" altLang="pl-PL" sz="1800" b="1" dirty="0" smtClean="0">
                <a:solidFill>
                  <a:schemeClr val="tx1"/>
                </a:solidFill>
                <a:cs typeface="Arial" panose="020B0604020202020204" pitchFamily="34" charset="0"/>
              </a:rPr>
              <a:t>Uwzględniając:</a:t>
            </a:r>
          </a:p>
          <a:p>
            <a:pPr defTabSz="914400">
              <a:spcBef>
                <a:spcPts val="0"/>
              </a:spcBef>
              <a:buClrTx/>
              <a:buSzTx/>
            </a:pPr>
            <a:r>
              <a:rPr lang="pl-PL" altLang="pl-PL" sz="1800" b="1" dirty="0" smtClean="0">
                <a:solidFill>
                  <a:srgbClr val="FFC1C1"/>
                </a:solidFill>
                <a:cs typeface="Arial" panose="020B0604020202020204" pitchFamily="34" charset="0"/>
              </a:rPr>
              <a:t>stan wiedzy technicznej, </a:t>
            </a:r>
          </a:p>
          <a:p>
            <a:pPr defTabSz="914400">
              <a:spcBef>
                <a:spcPts val="0"/>
              </a:spcBef>
              <a:buClrTx/>
              <a:buSzTx/>
            </a:pPr>
            <a:r>
              <a:rPr lang="pl-PL" altLang="pl-PL" sz="1800" b="1" dirty="0" smtClean="0">
                <a:solidFill>
                  <a:srgbClr val="FFC1C1"/>
                </a:solidFill>
                <a:cs typeface="Arial" panose="020B0604020202020204" pitchFamily="34" charset="0"/>
              </a:rPr>
              <a:t>koszt wdrażania,</a:t>
            </a:r>
          </a:p>
          <a:p>
            <a:pPr defTabSz="914400">
              <a:spcBef>
                <a:spcPts val="0"/>
              </a:spcBef>
              <a:buClrTx/>
              <a:buSzTx/>
            </a:pPr>
            <a:r>
              <a:rPr lang="pl-PL" altLang="pl-PL" sz="1800" b="1" dirty="0">
                <a:solidFill>
                  <a:srgbClr val="C00000"/>
                </a:solidFill>
                <a:cs typeface="Arial" panose="020B0604020202020204" pitchFamily="34" charset="0"/>
              </a:rPr>
              <a:t>o</a:t>
            </a:r>
            <a:r>
              <a:rPr lang="pl-PL" altLang="pl-PL" sz="1800" b="1" dirty="0" smtClean="0">
                <a:solidFill>
                  <a:srgbClr val="C00000"/>
                </a:solidFill>
                <a:cs typeface="Arial" panose="020B0604020202020204" pitchFamily="34" charset="0"/>
              </a:rPr>
              <a:t>raz charakter,</a:t>
            </a:r>
          </a:p>
          <a:p>
            <a:pPr marL="0" indent="0" defTabSz="914400">
              <a:spcBef>
                <a:spcPts val="0"/>
              </a:spcBef>
              <a:buClrTx/>
              <a:buSzTx/>
              <a:buNone/>
            </a:pPr>
            <a:endParaRPr lang="pl-PL" altLang="pl-PL" sz="1800" b="1" dirty="0" smtClean="0">
              <a:solidFill>
                <a:srgbClr val="C00000"/>
              </a:solidFill>
              <a:cs typeface="Arial" panose="020B0604020202020204" pitchFamily="34" charset="0"/>
            </a:endParaRPr>
          </a:p>
          <a:p>
            <a:pPr marL="0" indent="0" defTabSz="914400">
              <a:spcBef>
                <a:spcPts val="0"/>
              </a:spcBef>
              <a:buClrTx/>
              <a:buSzTx/>
              <a:buNone/>
            </a:pPr>
            <a:r>
              <a:rPr lang="pl-PL" altLang="pl-PL" sz="1800" dirty="0" smtClean="0">
                <a:solidFill>
                  <a:schemeClr val="tx1"/>
                </a:solidFill>
                <a:cs typeface="Arial" panose="020B0604020202020204" pitchFamily="34" charset="0"/>
              </a:rPr>
              <a:t>Planowane operacje przetwarzania (art. 4 pkt 2 RODO) jak i rodzaj danych osobowych, które będą przetwarzane, np. czy przetwarzane będą szczególne kategorie danych, np. dane dotyczące zdrowia.</a:t>
            </a:r>
            <a:endParaRPr lang="pl-PL" altLang="pl-PL" sz="1800" dirty="0">
              <a:solidFill>
                <a:schemeClr val="tx1"/>
              </a:solidFill>
              <a:cs typeface="Arial" panose="020B0604020202020204" pitchFamily="34" charset="0"/>
            </a:endParaRPr>
          </a:p>
        </p:txBody>
      </p:sp>
    </p:spTree>
    <p:extLst>
      <p:ext uri="{BB962C8B-B14F-4D97-AF65-F5344CB8AC3E}">
        <p14:creationId xmlns:p14="http://schemas.microsoft.com/office/powerpoint/2010/main" val="4065548521"/>
      </p:ext>
    </p:extLst>
  </p:cSld>
  <p:clrMapOvr>
    <a:masterClrMapping/>
  </p:clrMapOvr>
  <p:transition spd="slow" advTm="33378">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Prostokąt 5"/>
          <p:cNvSpPr>
            <a:spLocks/>
          </p:cNvSpPr>
          <p:nvPr/>
        </p:nvSpPr>
        <p:spPr bwMode="auto">
          <a:xfrm>
            <a:off x="642938" y="549275"/>
            <a:ext cx="69533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sz="2400" b="1" dirty="0" smtClean="0">
                <a:solidFill>
                  <a:srgbClr val="AE0F0A"/>
                </a:solidFill>
                <a:latin typeface="+mn-lt"/>
              </a:rPr>
              <a:t>Bezpieczeństwo odpowiednie do ryzyka</a:t>
            </a:r>
            <a:endParaRPr lang="pl-PL" altLang="pl-PL" sz="2400" b="1" dirty="0">
              <a:solidFill>
                <a:srgbClr val="AE0F0A"/>
              </a:solidFill>
              <a:latin typeface="+mn-lt"/>
            </a:endParaRPr>
          </a:p>
        </p:txBody>
      </p:sp>
      <p:sp>
        <p:nvSpPr>
          <p:cNvPr id="8197" name="Prostokąt 6"/>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
        <p:nvSpPr>
          <p:cNvPr id="6" name="pole tekstowe 5"/>
          <p:cNvSpPr txBox="1"/>
          <p:nvPr/>
        </p:nvSpPr>
        <p:spPr>
          <a:xfrm>
            <a:off x="404043" y="1171208"/>
            <a:ext cx="8568952" cy="369332"/>
          </a:xfrm>
          <a:prstGeom prst="rect">
            <a:avLst/>
          </a:prstGeom>
          <a:noFill/>
        </p:spPr>
        <p:txBody>
          <a:bodyPr wrap="square" rtlCol="0">
            <a:spAutoFit/>
          </a:bodyPr>
          <a:lstStyle/>
          <a:p>
            <a:r>
              <a:rPr lang="pl-PL" b="1" dirty="0" smtClean="0">
                <a:solidFill>
                  <a:srgbClr val="C00000"/>
                </a:solidFill>
              </a:rPr>
              <a:t>Art. 32 ust 1 RODO</a:t>
            </a:r>
            <a:endParaRPr lang="pl-PL" b="1" dirty="0">
              <a:solidFill>
                <a:schemeClr val="tx1"/>
              </a:solidFill>
            </a:endParaRPr>
          </a:p>
        </p:txBody>
      </p:sp>
      <p:sp>
        <p:nvSpPr>
          <p:cNvPr id="9" name="pole tekstowe 8"/>
          <p:cNvSpPr txBox="1">
            <a:spLocks noChangeArrowheads="1"/>
          </p:cNvSpPr>
          <p:nvPr/>
        </p:nvSpPr>
        <p:spPr bwMode="auto">
          <a:xfrm>
            <a:off x="404043" y="1700808"/>
            <a:ext cx="856895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marL="0" indent="0" defTabSz="914400">
              <a:spcBef>
                <a:spcPts val="0"/>
              </a:spcBef>
              <a:buClrTx/>
              <a:buSzTx/>
              <a:buNone/>
            </a:pPr>
            <a:r>
              <a:rPr lang="pl-PL" altLang="pl-PL" sz="1800" b="1" dirty="0" smtClean="0">
                <a:solidFill>
                  <a:schemeClr val="tx1"/>
                </a:solidFill>
                <a:cs typeface="Arial" panose="020B0604020202020204" pitchFamily="34" charset="0"/>
              </a:rPr>
              <a:t>Uwzględniając:</a:t>
            </a:r>
          </a:p>
          <a:p>
            <a:pPr defTabSz="914400">
              <a:spcBef>
                <a:spcPts val="0"/>
              </a:spcBef>
              <a:buClrTx/>
              <a:buSzTx/>
            </a:pPr>
            <a:r>
              <a:rPr lang="pl-PL" altLang="pl-PL" sz="1800" b="1" dirty="0" smtClean="0">
                <a:solidFill>
                  <a:srgbClr val="FFC1C1"/>
                </a:solidFill>
                <a:cs typeface="Arial" panose="020B0604020202020204" pitchFamily="34" charset="0"/>
              </a:rPr>
              <a:t>stan wiedzy technicznej, </a:t>
            </a:r>
          </a:p>
          <a:p>
            <a:pPr defTabSz="914400">
              <a:spcBef>
                <a:spcPts val="0"/>
              </a:spcBef>
              <a:buClrTx/>
              <a:buSzTx/>
            </a:pPr>
            <a:r>
              <a:rPr lang="pl-PL" altLang="pl-PL" sz="1800" b="1" dirty="0" smtClean="0">
                <a:solidFill>
                  <a:srgbClr val="FFC1C1"/>
                </a:solidFill>
                <a:cs typeface="Arial" panose="020B0604020202020204" pitchFamily="34" charset="0"/>
              </a:rPr>
              <a:t>koszt wdrażania,</a:t>
            </a:r>
          </a:p>
          <a:p>
            <a:pPr defTabSz="914400">
              <a:spcBef>
                <a:spcPts val="0"/>
              </a:spcBef>
              <a:buClrTx/>
              <a:buSzTx/>
            </a:pPr>
            <a:r>
              <a:rPr lang="pl-PL" altLang="pl-PL" sz="1800" b="1" dirty="0">
                <a:solidFill>
                  <a:srgbClr val="FFC1C1"/>
                </a:solidFill>
                <a:cs typeface="Arial" panose="020B0604020202020204" pitchFamily="34" charset="0"/>
              </a:rPr>
              <a:t>o</a:t>
            </a:r>
            <a:r>
              <a:rPr lang="pl-PL" altLang="pl-PL" sz="1800" b="1" dirty="0" smtClean="0">
                <a:solidFill>
                  <a:srgbClr val="FFC1C1"/>
                </a:solidFill>
                <a:cs typeface="Arial" panose="020B0604020202020204" pitchFamily="34" charset="0"/>
              </a:rPr>
              <a:t>raz charakter,</a:t>
            </a:r>
          </a:p>
          <a:p>
            <a:pPr defTabSz="914400">
              <a:spcBef>
                <a:spcPts val="0"/>
              </a:spcBef>
              <a:buClrTx/>
              <a:buSzTx/>
            </a:pPr>
            <a:r>
              <a:rPr lang="pl-PL" altLang="pl-PL" sz="1800" b="1" dirty="0" smtClean="0">
                <a:solidFill>
                  <a:srgbClr val="C00000"/>
                </a:solidFill>
                <a:cs typeface="Arial" panose="020B0604020202020204" pitchFamily="34" charset="0"/>
              </a:rPr>
              <a:t>zakres</a:t>
            </a:r>
          </a:p>
          <a:p>
            <a:pPr marL="0" indent="0" defTabSz="914400">
              <a:spcBef>
                <a:spcPts val="0"/>
              </a:spcBef>
              <a:buClrTx/>
              <a:buSzTx/>
              <a:buNone/>
            </a:pPr>
            <a:endParaRPr lang="pl-PL" altLang="pl-PL" sz="1800" b="1" dirty="0" smtClean="0">
              <a:solidFill>
                <a:srgbClr val="C00000"/>
              </a:solidFill>
              <a:cs typeface="Arial" panose="020B0604020202020204" pitchFamily="34" charset="0"/>
            </a:endParaRPr>
          </a:p>
          <a:p>
            <a:pPr marL="0" indent="0" defTabSz="914400">
              <a:spcBef>
                <a:spcPts val="0"/>
              </a:spcBef>
              <a:buClrTx/>
              <a:buSzTx/>
              <a:buNone/>
            </a:pPr>
            <a:r>
              <a:rPr lang="pl-PL" altLang="pl-PL" sz="1800" b="1" dirty="0" smtClean="0">
                <a:solidFill>
                  <a:schemeClr val="tx1"/>
                </a:solidFill>
                <a:cs typeface="Arial" panose="020B0604020202020204" pitchFamily="34" charset="0"/>
              </a:rPr>
              <a:t>Wszystkie aspekty ilościowe przetwarzania: </a:t>
            </a:r>
          </a:p>
          <a:p>
            <a:pPr defTabSz="914400">
              <a:spcBef>
                <a:spcPts val="0"/>
              </a:spcBef>
              <a:buClrTx/>
              <a:buSzTx/>
            </a:pPr>
            <a:r>
              <a:rPr lang="pl-PL" altLang="pl-PL" sz="1800" dirty="0" smtClean="0">
                <a:solidFill>
                  <a:schemeClr val="tx1"/>
                </a:solidFill>
                <a:cs typeface="Arial" panose="020B0604020202020204" pitchFamily="34" charset="0"/>
              </a:rPr>
              <a:t>zakres kategorii danych</a:t>
            </a:r>
          </a:p>
          <a:p>
            <a:pPr defTabSz="914400">
              <a:spcBef>
                <a:spcPts val="0"/>
              </a:spcBef>
              <a:buClrTx/>
              <a:buSzTx/>
            </a:pPr>
            <a:r>
              <a:rPr lang="pl-PL" altLang="pl-PL" sz="1800" dirty="0" smtClean="0">
                <a:solidFill>
                  <a:schemeClr val="tx1"/>
                </a:solidFill>
                <a:cs typeface="Arial" panose="020B0604020202020204" pitchFamily="34" charset="0"/>
              </a:rPr>
              <a:t>ilość przetwarzanych danych</a:t>
            </a:r>
          </a:p>
          <a:p>
            <a:pPr defTabSz="914400">
              <a:spcBef>
                <a:spcPts val="0"/>
              </a:spcBef>
              <a:buClrTx/>
              <a:buSzTx/>
            </a:pPr>
            <a:r>
              <a:rPr lang="pl-PL" altLang="pl-PL" sz="1800" dirty="0" smtClean="0">
                <a:solidFill>
                  <a:schemeClr val="tx1"/>
                </a:solidFill>
                <a:cs typeface="Arial" panose="020B0604020202020204" pitchFamily="34" charset="0"/>
              </a:rPr>
              <a:t>liczba podmiotów, których dotyczy przetwarzanie danych</a:t>
            </a:r>
            <a:endParaRPr lang="pl-PL" altLang="pl-PL" sz="1800" b="1" dirty="0">
              <a:solidFill>
                <a:schemeClr val="tx1"/>
              </a:solidFill>
              <a:cs typeface="Arial" panose="020B0604020202020204" pitchFamily="34" charset="0"/>
            </a:endParaRPr>
          </a:p>
        </p:txBody>
      </p:sp>
    </p:spTree>
    <p:extLst>
      <p:ext uri="{BB962C8B-B14F-4D97-AF65-F5344CB8AC3E}">
        <p14:creationId xmlns:p14="http://schemas.microsoft.com/office/powerpoint/2010/main" val="3008313700"/>
      </p:ext>
    </p:extLst>
  </p:cSld>
  <p:clrMapOvr>
    <a:masterClrMapping/>
  </p:clrMapOvr>
  <p:transition spd="slow" advTm="33378">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Prostokąt 5"/>
          <p:cNvSpPr>
            <a:spLocks/>
          </p:cNvSpPr>
          <p:nvPr/>
        </p:nvSpPr>
        <p:spPr bwMode="auto">
          <a:xfrm>
            <a:off x="642938" y="549275"/>
            <a:ext cx="69533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sz="2400" b="1" dirty="0" smtClean="0">
                <a:solidFill>
                  <a:srgbClr val="AE0F0A"/>
                </a:solidFill>
                <a:latin typeface="+mn-lt"/>
              </a:rPr>
              <a:t>Bezpieczeństwo odpowiednie do ryzyka</a:t>
            </a:r>
            <a:endParaRPr lang="pl-PL" altLang="pl-PL" sz="2400" b="1" dirty="0">
              <a:solidFill>
                <a:srgbClr val="AE0F0A"/>
              </a:solidFill>
              <a:latin typeface="+mn-lt"/>
            </a:endParaRPr>
          </a:p>
        </p:txBody>
      </p:sp>
      <p:sp>
        <p:nvSpPr>
          <p:cNvPr id="8197" name="Prostokąt 6"/>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
        <p:nvSpPr>
          <p:cNvPr id="6" name="pole tekstowe 5"/>
          <p:cNvSpPr txBox="1"/>
          <p:nvPr/>
        </p:nvSpPr>
        <p:spPr>
          <a:xfrm>
            <a:off x="404043" y="1171208"/>
            <a:ext cx="8568952" cy="369332"/>
          </a:xfrm>
          <a:prstGeom prst="rect">
            <a:avLst/>
          </a:prstGeom>
          <a:noFill/>
        </p:spPr>
        <p:txBody>
          <a:bodyPr wrap="square" rtlCol="0">
            <a:spAutoFit/>
          </a:bodyPr>
          <a:lstStyle/>
          <a:p>
            <a:r>
              <a:rPr lang="pl-PL" b="1" dirty="0" smtClean="0">
                <a:solidFill>
                  <a:srgbClr val="C00000"/>
                </a:solidFill>
              </a:rPr>
              <a:t>Art. 32 ust 1 RODO</a:t>
            </a:r>
            <a:endParaRPr lang="pl-PL" b="1" dirty="0">
              <a:solidFill>
                <a:schemeClr val="tx1"/>
              </a:solidFill>
            </a:endParaRPr>
          </a:p>
        </p:txBody>
      </p:sp>
      <p:sp>
        <p:nvSpPr>
          <p:cNvPr id="9" name="pole tekstowe 8"/>
          <p:cNvSpPr txBox="1">
            <a:spLocks noChangeArrowheads="1"/>
          </p:cNvSpPr>
          <p:nvPr/>
        </p:nvSpPr>
        <p:spPr bwMode="auto">
          <a:xfrm>
            <a:off x="404043" y="1700808"/>
            <a:ext cx="8568952"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marL="0" indent="0" defTabSz="914400">
              <a:spcBef>
                <a:spcPts val="0"/>
              </a:spcBef>
              <a:buClrTx/>
              <a:buSzTx/>
              <a:buNone/>
            </a:pPr>
            <a:r>
              <a:rPr lang="pl-PL" altLang="pl-PL" sz="1800" b="1" dirty="0" smtClean="0">
                <a:solidFill>
                  <a:schemeClr val="tx1"/>
                </a:solidFill>
                <a:cs typeface="Arial" panose="020B0604020202020204" pitchFamily="34" charset="0"/>
              </a:rPr>
              <a:t>Uwzględniając:</a:t>
            </a:r>
          </a:p>
          <a:p>
            <a:pPr defTabSz="914400">
              <a:spcBef>
                <a:spcPts val="0"/>
              </a:spcBef>
              <a:buClrTx/>
              <a:buSzTx/>
            </a:pPr>
            <a:r>
              <a:rPr lang="pl-PL" altLang="pl-PL" sz="1800" b="1" dirty="0" smtClean="0">
                <a:solidFill>
                  <a:srgbClr val="FFC1C1"/>
                </a:solidFill>
                <a:cs typeface="Arial" panose="020B0604020202020204" pitchFamily="34" charset="0"/>
              </a:rPr>
              <a:t>stan wiedzy technicznej, </a:t>
            </a:r>
          </a:p>
          <a:p>
            <a:pPr defTabSz="914400">
              <a:spcBef>
                <a:spcPts val="0"/>
              </a:spcBef>
              <a:buClrTx/>
              <a:buSzTx/>
            </a:pPr>
            <a:r>
              <a:rPr lang="pl-PL" altLang="pl-PL" sz="1800" b="1" dirty="0" smtClean="0">
                <a:solidFill>
                  <a:srgbClr val="FFC1C1"/>
                </a:solidFill>
                <a:cs typeface="Arial" panose="020B0604020202020204" pitchFamily="34" charset="0"/>
              </a:rPr>
              <a:t>koszt wdrażania,</a:t>
            </a:r>
          </a:p>
          <a:p>
            <a:pPr defTabSz="914400">
              <a:spcBef>
                <a:spcPts val="0"/>
              </a:spcBef>
              <a:buClrTx/>
              <a:buSzTx/>
            </a:pPr>
            <a:r>
              <a:rPr lang="pl-PL" altLang="pl-PL" sz="1800" b="1" dirty="0">
                <a:solidFill>
                  <a:srgbClr val="FFC1C1"/>
                </a:solidFill>
                <a:cs typeface="Arial" panose="020B0604020202020204" pitchFamily="34" charset="0"/>
              </a:rPr>
              <a:t>o</a:t>
            </a:r>
            <a:r>
              <a:rPr lang="pl-PL" altLang="pl-PL" sz="1800" b="1" dirty="0" smtClean="0">
                <a:solidFill>
                  <a:srgbClr val="FFC1C1"/>
                </a:solidFill>
                <a:cs typeface="Arial" panose="020B0604020202020204" pitchFamily="34" charset="0"/>
              </a:rPr>
              <a:t>raz charakter,</a:t>
            </a:r>
          </a:p>
          <a:p>
            <a:pPr defTabSz="914400">
              <a:spcBef>
                <a:spcPts val="0"/>
              </a:spcBef>
              <a:buClrTx/>
              <a:buSzTx/>
            </a:pPr>
            <a:r>
              <a:rPr lang="pl-PL" altLang="pl-PL" sz="1800" b="1" dirty="0">
                <a:solidFill>
                  <a:srgbClr val="FFC1C1"/>
                </a:solidFill>
                <a:cs typeface="Arial" panose="020B0604020202020204" pitchFamily="34" charset="0"/>
              </a:rPr>
              <a:t>z</a:t>
            </a:r>
            <a:r>
              <a:rPr lang="pl-PL" altLang="pl-PL" sz="1800" b="1" dirty="0" smtClean="0">
                <a:solidFill>
                  <a:srgbClr val="FFC1C1"/>
                </a:solidFill>
                <a:cs typeface="Arial" panose="020B0604020202020204" pitchFamily="34" charset="0"/>
              </a:rPr>
              <a:t>akres,</a:t>
            </a:r>
          </a:p>
          <a:p>
            <a:pPr defTabSz="914400">
              <a:spcBef>
                <a:spcPts val="0"/>
              </a:spcBef>
              <a:buClrTx/>
              <a:buSzTx/>
            </a:pPr>
            <a:r>
              <a:rPr lang="pl-PL" altLang="pl-PL" sz="1800" b="1" dirty="0">
                <a:solidFill>
                  <a:srgbClr val="C00000"/>
                </a:solidFill>
                <a:cs typeface="Arial" panose="020B0604020202020204" pitchFamily="34" charset="0"/>
              </a:rPr>
              <a:t>k</a:t>
            </a:r>
            <a:r>
              <a:rPr lang="pl-PL" altLang="pl-PL" sz="1800" b="1" dirty="0" smtClean="0">
                <a:solidFill>
                  <a:srgbClr val="C00000"/>
                </a:solidFill>
                <a:cs typeface="Arial" panose="020B0604020202020204" pitchFamily="34" charset="0"/>
              </a:rPr>
              <a:t>ontekst</a:t>
            </a:r>
          </a:p>
          <a:p>
            <a:pPr defTabSz="914400">
              <a:spcBef>
                <a:spcPts val="0"/>
              </a:spcBef>
              <a:buClrTx/>
              <a:buSzTx/>
            </a:pPr>
            <a:endParaRPr lang="pl-PL" altLang="pl-PL" sz="1800" b="1" dirty="0">
              <a:solidFill>
                <a:srgbClr val="C00000"/>
              </a:solidFill>
              <a:cs typeface="Arial" panose="020B0604020202020204" pitchFamily="34" charset="0"/>
            </a:endParaRPr>
          </a:p>
          <a:p>
            <a:pPr marL="0" indent="0" defTabSz="914400">
              <a:spcBef>
                <a:spcPts val="0"/>
              </a:spcBef>
              <a:buClrTx/>
              <a:buSzTx/>
              <a:buNone/>
            </a:pPr>
            <a:r>
              <a:rPr lang="pl-PL" sz="1800" b="1" dirty="0" smtClean="0">
                <a:solidFill>
                  <a:schemeClr val="tx1"/>
                </a:solidFill>
              </a:rPr>
              <a:t>Wszelkie </a:t>
            </a:r>
            <a:r>
              <a:rPr lang="pl-PL" sz="1800" b="1" dirty="0">
                <a:solidFill>
                  <a:schemeClr val="tx1"/>
                </a:solidFill>
              </a:rPr>
              <a:t>okoliczności prawne i faktyczne </a:t>
            </a:r>
            <a:r>
              <a:rPr lang="pl-PL" sz="1800" b="1" dirty="0" smtClean="0">
                <a:solidFill>
                  <a:schemeClr val="tx1"/>
                </a:solidFill>
              </a:rPr>
              <a:t>przetwarzania </a:t>
            </a:r>
            <a:br>
              <a:rPr lang="pl-PL" sz="1800" b="1" dirty="0" smtClean="0">
                <a:solidFill>
                  <a:schemeClr val="tx1"/>
                </a:solidFill>
              </a:rPr>
            </a:br>
            <a:r>
              <a:rPr lang="pl-PL" sz="1400" dirty="0" smtClean="0">
                <a:solidFill>
                  <a:schemeClr val="tx1"/>
                </a:solidFill>
              </a:rPr>
              <a:t>(więcej o kontekście również przy ocenie skutków dla ochrony danych)</a:t>
            </a:r>
          </a:p>
          <a:p>
            <a:pPr marL="0" indent="0" defTabSz="914400">
              <a:spcBef>
                <a:spcPts val="0"/>
              </a:spcBef>
              <a:buClrTx/>
              <a:buSzTx/>
              <a:buNone/>
            </a:pPr>
            <a:endParaRPr lang="pl-PL" altLang="pl-PL" sz="1800" b="1" dirty="0">
              <a:solidFill>
                <a:schemeClr val="tx1"/>
              </a:solidFill>
              <a:cs typeface="Arial" panose="020B0604020202020204" pitchFamily="34" charset="0"/>
            </a:endParaRPr>
          </a:p>
          <a:p>
            <a:pPr marL="0" indent="0" defTabSz="914400">
              <a:spcBef>
                <a:spcPts val="0"/>
              </a:spcBef>
              <a:buClrTx/>
              <a:buSzTx/>
              <a:buNone/>
            </a:pPr>
            <a:r>
              <a:rPr lang="pl-PL" sz="1800" dirty="0" smtClean="0">
                <a:solidFill>
                  <a:schemeClr val="tx1"/>
                </a:solidFill>
              </a:rPr>
              <a:t>Należy </a:t>
            </a:r>
            <a:r>
              <a:rPr lang="pl-PL" sz="1800" dirty="0">
                <a:solidFill>
                  <a:schemeClr val="tx1"/>
                </a:solidFill>
              </a:rPr>
              <a:t>oceniać intensywność ingerencji w prywatność danego procesu przetwarzania danych, np. związanego z monitoringiem, przyjęte rozwiązania </a:t>
            </a:r>
            <a:r>
              <a:rPr lang="pl-PL" sz="1800" dirty="0" smtClean="0">
                <a:solidFill>
                  <a:schemeClr val="tx1"/>
                </a:solidFill>
              </a:rPr>
              <a:t>techniczne, </a:t>
            </a:r>
            <a:r>
              <a:rPr lang="pl-PL" sz="1800" dirty="0">
                <a:solidFill>
                  <a:schemeClr val="tx1"/>
                </a:solidFill>
              </a:rPr>
              <a:t>okoliczności i sposób wykorzystywania założonego rozwiązania i relacji do pozostałych elementów </a:t>
            </a:r>
            <a:r>
              <a:rPr lang="pl-PL" sz="1800" dirty="0" err="1">
                <a:solidFill>
                  <a:schemeClr val="tx1"/>
                </a:solidFill>
              </a:rPr>
              <a:t>ocennych</a:t>
            </a:r>
            <a:r>
              <a:rPr lang="pl-PL" sz="1800" dirty="0">
                <a:solidFill>
                  <a:schemeClr val="tx1"/>
                </a:solidFill>
              </a:rPr>
              <a:t>, w tym celu przetwarzania, a także przesłanek legalizacyjnych</a:t>
            </a:r>
            <a:r>
              <a:rPr lang="pl-PL" sz="1800" dirty="0" smtClean="0">
                <a:solidFill>
                  <a:schemeClr val="tx1"/>
                </a:solidFill>
              </a:rPr>
              <a:t>. Istotny może być również czas przetwarzania.</a:t>
            </a:r>
            <a:endParaRPr lang="pl-PL" altLang="pl-PL" sz="1800" b="1" dirty="0">
              <a:solidFill>
                <a:schemeClr val="tx1"/>
              </a:solidFill>
              <a:cs typeface="Arial" panose="020B0604020202020204" pitchFamily="34" charset="0"/>
            </a:endParaRPr>
          </a:p>
        </p:txBody>
      </p:sp>
    </p:spTree>
    <p:extLst>
      <p:ext uri="{BB962C8B-B14F-4D97-AF65-F5344CB8AC3E}">
        <p14:creationId xmlns:p14="http://schemas.microsoft.com/office/powerpoint/2010/main" val="3211060211"/>
      </p:ext>
    </p:extLst>
  </p:cSld>
  <p:clrMapOvr>
    <a:masterClrMapping/>
  </p:clrMapOvr>
  <p:transition spd="slow" advTm="33378">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Prostokąt 5"/>
          <p:cNvSpPr>
            <a:spLocks/>
          </p:cNvSpPr>
          <p:nvPr/>
        </p:nvSpPr>
        <p:spPr bwMode="auto">
          <a:xfrm>
            <a:off x="642938" y="549275"/>
            <a:ext cx="69533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a:spcBef>
                <a:spcPct val="0"/>
              </a:spcBef>
              <a:buClrTx/>
              <a:buSzTx/>
              <a:buFontTx/>
              <a:buNone/>
            </a:pPr>
            <a:r>
              <a:rPr lang="pl-PL" altLang="pl-PL" sz="2400" b="1" dirty="0" smtClean="0">
                <a:solidFill>
                  <a:srgbClr val="AE0F0A"/>
                </a:solidFill>
                <a:latin typeface="+mn-lt"/>
              </a:rPr>
              <a:t>Bezpieczeństwo odpowiednie do ryzyka</a:t>
            </a:r>
            <a:endParaRPr lang="pl-PL" altLang="pl-PL" sz="2400" b="1" dirty="0">
              <a:solidFill>
                <a:srgbClr val="AE0F0A"/>
              </a:solidFill>
              <a:latin typeface="+mn-lt"/>
            </a:endParaRPr>
          </a:p>
        </p:txBody>
      </p:sp>
      <p:sp>
        <p:nvSpPr>
          <p:cNvPr id="8197" name="Prostokąt 6"/>
          <p:cNvSpPr>
            <a:spLocks noChangeArrowheads="1"/>
          </p:cNvSpPr>
          <p:nvPr/>
        </p:nvSpPr>
        <p:spPr bwMode="auto">
          <a:xfrm>
            <a:off x="468313" y="0"/>
            <a:ext cx="71437" cy="923925"/>
          </a:xfrm>
          <a:prstGeom prst="rect">
            <a:avLst/>
          </a:prstGeom>
          <a:solidFill>
            <a:srgbClr val="AE0F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eaLnBrk="1" hangingPunct="1">
              <a:spcBef>
                <a:spcPct val="0"/>
              </a:spcBef>
              <a:buClr>
                <a:srgbClr val="5E5F60"/>
              </a:buClr>
              <a:buFont typeface="Arial" panose="020B0604020202020204" pitchFamily="34" charset="0"/>
              <a:buNone/>
            </a:pPr>
            <a:endParaRPr lang="pl-PL" altLang="pl-PL" sz="1800">
              <a:solidFill>
                <a:schemeClr val="bg1"/>
              </a:solidFill>
            </a:endParaRPr>
          </a:p>
        </p:txBody>
      </p:sp>
      <p:sp>
        <p:nvSpPr>
          <p:cNvPr id="6" name="pole tekstowe 5"/>
          <p:cNvSpPr txBox="1"/>
          <p:nvPr/>
        </p:nvSpPr>
        <p:spPr>
          <a:xfrm>
            <a:off x="404043" y="1171208"/>
            <a:ext cx="8568952" cy="369332"/>
          </a:xfrm>
          <a:prstGeom prst="rect">
            <a:avLst/>
          </a:prstGeom>
          <a:noFill/>
        </p:spPr>
        <p:txBody>
          <a:bodyPr wrap="square" rtlCol="0">
            <a:spAutoFit/>
          </a:bodyPr>
          <a:lstStyle/>
          <a:p>
            <a:r>
              <a:rPr lang="pl-PL" b="1" dirty="0" smtClean="0">
                <a:solidFill>
                  <a:srgbClr val="C00000"/>
                </a:solidFill>
              </a:rPr>
              <a:t>Art. 32 ust 1 RODO</a:t>
            </a:r>
            <a:endParaRPr lang="pl-PL" b="1" dirty="0">
              <a:solidFill>
                <a:schemeClr val="tx1"/>
              </a:solidFill>
            </a:endParaRPr>
          </a:p>
        </p:txBody>
      </p:sp>
      <p:sp>
        <p:nvSpPr>
          <p:cNvPr id="9" name="pole tekstowe 8"/>
          <p:cNvSpPr txBox="1">
            <a:spLocks noChangeArrowheads="1"/>
          </p:cNvSpPr>
          <p:nvPr/>
        </p:nvSpPr>
        <p:spPr bwMode="auto">
          <a:xfrm>
            <a:off x="404043" y="1700808"/>
            <a:ext cx="856895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ts val="500"/>
              </a:spcBef>
              <a:buClr>
                <a:srgbClr val="F68220"/>
              </a:buClr>
              <a:buSzPct val="100000"/>
              <a:buFont typeface="Arial" panose="020B0604020202020204" pitchFamily="34" charset="0"/>
              <a:buChar char="•"/>
              <a:defRPr sz="2000">
                <a:solidFill>
                  <a:srgbClr val="5E5F60"/>
                </a:solidFill>
                <a:latin typeface="Arial" panose="020B0604020202020204" pitchFamily="34" charset="0"/>
                <a:cs typeface="Lucida Sans Unicode" panose="020B0602030504020204" pitchFamily="34" charset="0"/>
              </a:defRPr>
            </a:lvl1pPr>
            <a:lvl2pPr marL="742950" indent="-285750">
              <a:spcBef>
                <a:spcPts val="450"/>
              </a:spcBef>
              <a:buClr>
                <a:srgbClr val="F68220"/>
              </a:buClr>
              <a:buSzPct val="100000"/>
              <a:buFont typeface="Arial" panose="020B0604020202020204" pitchFamily="34" charset="0"/>
              <a:buChar char="–"/>
              <a:defRPr>
                <a:solidFill>
                  <a:srgbClr val="5E5F60"/>
                </a:solidFill>
                <a:latin typeface="Arial" panose="020B0604020202020204" pitchFamily="34" charset="0"/>
                <a:cs typeface="Lucida Sans Unicode" panose="020B0602030504020204" pitchFamily="34" charset="0"/>
              </a:defRPr>
            </a:lvl2pPr>
            <a:lvl3pPr marL="1143000" indent="-228600">
              <a:spcBef>
                <a:spcPts val="400"/>
              </a:spcBef>
              <a:buClr>
                <a:srgbClr val="F68220"/>
              </a:buClr>
              <a:buSzPct val="100000"/>
              <a:buFont typeface="Arial" panose="020B0604020202020204" pitchFamily="34" charset="0"/>
              <a:buChar char="•"/>
              <a:defRPr sz="1600">
                <a:solidFill>
                  <a:srgbClr val="5E5F60"/>
                </a:solidFill>
                <a:latin typeface="Arial" panose="020B0604020202020204" pitchFamily="34" charset="0"/>
                <a:cs typeface="Lucida Sans Unicode" panose="020B0602030504020204" pitchFamily="34" charset="0"/>
              </a:defRPr>
            </a:lvl3pPr>
            <a:lvl4pPr marL="16002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4pPr>
            <a:lvl5pPr marL="2057400" indent="-228600">
              <a:spcBef>
                <a:spcPts val="350"/>
              </a:spcBef>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350"/>
              </a:spcBef>
              <a:spcAft>
                <a:spcPct val="0"/>
              </a:spcAft>
              <a:buClr>
                <a:srgbClr val="F68220"/>
              </a:buClr>
              <a:buSzPct val="100000"/>
              <a:buFont typeface="Arial" panose="020B0604020202020204" pitchFamily="34" charset="0"/>
              <a:buChar char="»"/>
              <a:defRPr sz="1400">
                <a:solidFill>
                  <a:srgbClr val="5E5F60"/>
                </a:solidFill>
                <a:latin typeface="Arial" panose="020B0604020202020204" pitchFamily="34" charset="0"/>
                <a:cs typeface="Lucida Sans Unicode" panose="020B0602030504020204" pitchFamily="34" charset="0"/>
              </a:defRPr>
            </a:lvl9pPr>
          </a:lstStyle>
          <a:p>
            <a:pPr marL="0" indent="0" defTabSz="914400">
              <a:spcBef>
                <a:spcPts val="0"/>
              </a:spcBef>
              <a:buClrTx/>
              <a:buSzTx/>
              <a:buNone/>
            </a:pPr>
            <a:r>
              <a:rPr lang="pl-PL" altLang="pl-PL" sz="1800" b="1" dirty="0" smtClean="0">
                <a:solidFill>
                  <a:schemeClr val="tx1"/>
                </a:solidFill>
                <a:cs typeface="Arial" panose="020B0604020202020204" pitchFamily="34" charset="0"/>
              </a:rPr>
              <a:t>Uwzględniając:</a:t>
            </a:r>
          </a:p>
          <a:p>
            <a:pPr defTabSz="914400">
              <a:spcBef>
                <a:spcPts val="0"/>
              </a:spcBef>
              <a:buClrTx/>
              <a:buSzTx/>
            </a:pPr>
            <a:r>
              <a:rPr lang="pl-PL" altLang="pl-PL" sz="1800" b="1" dirty="0" smtClean="0">
                <a:solidFill>
                  <a:srgbClr val="FFC1C1"/>
                </a:solidFill>
                <a:cs typeface="Arial" panose="020B0604020202020204" pitchFamily="34" charset="0"/>
              </a:rPr>
              <a:t>stan wiedzy technicznej, </a:t>
            </a:r>
          </a:p>
          <a:p>
            <a:pPr defTabSz="914400">
              <a:spcBef>
                <a:spcPts val="0"/>
              </a:spcBef>
              <a:buClrTx/>
              <a:buSzTx/>
            </a:pPr>
            <a:r>
              <a:rPr lang="pl-PL" altLang="pl-PL" sz="1800" b="1" dirty="0" smtClean="0">
                <a:solidFill>
                  <a:srgbClr val="FFC1C1"/>
                </a:solidFill>
                <a:cs typeface="Arial" panose="020B0604020202020204" pitchFamily="34" charset="0"/>
              </a:rPr>
              <a:t>koszt wdrażania,</a:t>
            </a:r>
          </a:p>
          <a:p>
            <a:pPr defTabSz="914400">
              <a:spcBef>
                <a:spcPts val="0"/>
              </a:spcBef>
              <a:buClrTx/>
              <a:buSzTx/>
            </a:pPr>
            <a:r>
              <a:rPr lang="pl-PL" altLang="pl-PL" sz="1800" b="1" dirty="0">
                <a:solidFill>
                  <a:srgbClr val="FFC1C1"/>
                </a:solidFill>
                <a:cs typeface="Arial" panose="020B0604020202020204" pitchFamily="34" charset="0"/>
              </a:rPr>
              <a:t>o</a:t>
            </a:r>
            <a:r>
              <a:rPr lang="pl-PL" altLang="pl-PL" sz="1800" b="1" dirty="0" smtClean="0">
                <a:solidFill>
                  <a:srgbClr val="FFC1C1"/>
                </a:solidFill>
                <a:cs typeface="Arial" panose="020B0604020202020204" pitchFamily="34" charset="0"/>
              </a:rPr>
              <a:t>raz charakter,</a:t>
            </a:r>
          </a:p>
          <a:p>
            <a:pPr defTabSz="914400">
              <a:spcBef>
                <a:spcPts val="0"/>
              </a:spcBef>
              <a:buClrTx/>
              <a:buSzTx/>
            </a:pPr>
            <a:r>
              <a:rPr lang="pl-PL" altLang="pl-PL" sz="1800" b="1" dirty="0">
                <a:solidFill>
                  <a:srgbClr val="FFC1C1"/>
                </a:solidFill>
                <a:cs typeface="Arial" panose="020B0604020202020204" pitchFamily="34" charset="0"/>
              </a:rPr>
              <a:t>z</a:t>
            </a:r>
            <a:r>
              <a:rPr lang="pl-PL" altLang="pl-PL" sz="1800" b="1" dirty="0" smtClean="0">
                <a:solidFill>
                  <a:srgbClr val="FFC1C1"/>
                </a:solidFill>
                <a:cs typeface="Arial" panose="020B0604020202020204" pitchFamily="34" charset="0"/>
              </a:rPr>
              <a:t>akres,</a:t>
            </a:r>
          </a:p>
          <a:p>
            <a:pPr defTabSz="914400">
              <a:spcBef>
                <a:spcPts val="0"/>
              </a:spcBef>
              <a:buClrTx/>
              <a:buSzTx/>
            </a:pPr>
            <a:r>
              <a:rPr lang="pl-PL" altLang="pl-PL" sz="1800" b="1" dirty="0">
                <a:solidFill>
                  <a:srgbClr val="FFC1C1"/>
                </a:solidFill>
                <a:cs typeface="Arial" panose="020B0604020202020204" pitchFamily="34" charset="0"/>
              </a:rPr>
              <a:t>k</a:t>
            </a:r>
            <a:r>
              <a:rPr lang="pl-PL" altLang="pl-PL" sz="1800" b="1" dirty="0" smtClean="0">
                <a:solidFill>
                  <a:srgbClr val="FFC1C1"/>
                </a:solidFill>
                <a:cs typeface="Arial" panose="020B0604020202020204" pitchFamily="34" charset="0"/>
              </a:rPr>
              <a:t>ontekst</a:t>
            </a:r>
          </a:p>
          <a:p>
            <a:pPr defTabSz="914400">
              <a:spcBef>
                <a:spcPts val="0"/>
              </a:spcBef>
              <a:buClrTx/>
              <a:buSzTx/>
            </a:pPr>
            <a:r>
              <a:rPr lang="pl-PL" altLang="pl-PL" sz="1800" b="1" dirty="0">
                <a:solidFill>
                  <a:srgbClr val="C00000"/>
                </a:solidFill>
                <a:cs typeface="Arial" panose="020B0604020202020204" pitchFamily="34" charset="0"/>
              </a:rPr>
              <a:t>i</a:t>
            </a:r>
            <a:r>
              <a:rPr lang="pl-PL" altLang="pl-PL" sz="1800" b="1" dirty="0" smtClean="0">
                <a:solidFill>
                  <a:srgbClr val="C00000"/>
                </a:solidFill>
                <a:cs typeface="Arial" panose="020B0604020202020204" pitchFamily="34" charset="0"/>
              </a:rPr>
              <a:t> cele przetwarzania</a:t>
            </a:r>
          </a:p>
          <a:p>
            <a:pPr defTabSz="914400">
              <a:spcBef>
                <a:spcPts val="0"/>
              </a:spcBef>
              <a:buClrTx/>
              <a:buSzTx/>
            </a:pPr>
            <a:endParaRPr lang="pl-PL" altLang="pl-PL" sz="1800" b="1" dirty="0">
              <a:solidFill>
                <a:srgbClr val="C00000"/>
              </a:solidFill>
              <a:cs typeface="Arial" panose="020B0604020202020204" pitchFamily="34" charset="0"/>
            </a:endParaRPr>
          </a:p>
          <a:p>
            <a:pPr marL="0" indent="0" defTabSz="914400">
              <a:spcBef>
                <a:spcPts val="0"/>
              </a:spcBef>
              <a:buClrTx/>
              <a:buSzTx/>
              <a:buNone/>
            </a:pPr>
            <a:r>
              <a:rPr lang="pl-PL" sz="1800" b="1" dirty="0" smtClean="0">
                <a:solidFill>
                  <a:schemeClr val="tx1"/>
                </a:solidFill>
              </a:rPr>
              <a:t>Bezpośrednio związane </a:t>
            </a:r>
            <a:r>
              <a:rPr lang="pl-PL" sz="1800" b="1" dirty="0">
                <a:solidFill>
                  <a:schemeClr val="tx1"/>
                </a:solidFill>
              </a:rPr>
              <a:t>z realizacją zasady ograniczenia celu (art. 5 ust. 1 lit. b), </a:t>
            </a:r>
            <a:endParaRPr lang="pl-PL" sz="1800" b="1" dirty="0" smtClean="0">
              <a:solidFill>
                <a:schemeClr val="tx1"/>
              </a:solidFill>
            </a:endParaRPr>
          </a:p>
          <a:p>
            <a:pPr marL="0" indent="0" defTabSz="914400">
              <a:spcBef>
                <a:spcPts val="0"/>
              </a:spcBef>
              <a:buClrTx/>
              <a:buSzTx/>
              <a:buNone/>
            </a:pPr>
            <a:endParaRPr lang="pl-PL" altLang="pl-PL" sz="1800" b="1" dirty="0">
              <a:solidFill>
                <a:schemeClr val="tx1"/>
              </a:solidFill>
              <a:cs typeface="Arial" panose="020B0604020202020204" pitchFamily="34" charset="0"/>
            </a:endParaRPr>
          </a:p>
          <a:p>
            <a:pPr marL="0" indent="0" defTabSz="914400">
              <a:spcBef>
                <a:spcPts val="0"/>
              </a:spcBef>
              <a:buClrTx/>
              <a:buSzTx/>
              <a:buNone/>
            </a:pPr>
            <a:endParaRPr lang="pl-PL" altLang="pl-PL" sz="1800" b="1" dirty="0">
              <a:solidFill>
                <a:schemeClr val="tx1"/>
              </a:solidFill>
              <a:cs typeface="Arial" panose="020B0604020202020204" pitchFamily="34" charset="0"/>
            </a:endParaRPr>
          </a:p>
        </p:txBody>
      </p:sp>
    </p:spTree>
    <p:extLst>
      <p:ext uri="{BB962C8B-B14F-4D97-AF65-F5344CB8AC3E}">
        <p14:creationId xmlns:p14="http://schemas.microsoft.com/office/powerpoint/2010/main" val="3998833037"/>
      </p:ext>
    </p:extLst>
  </p:cSld>
  <p:clrMapOvr>
    <a:masterClrMapping/>
  </p:clrMapOvr>
  <p:transition spd="slow" advTm="33378">
    <p:wipe/>
  </p:transition>
  <p:timing>
    <p:tnLst>
      <p:par>
        <p:cTn id="1" dur="indefinite" restart="never" nodeType="tmRoot"/>
      </p:par>
    </p:tnLst>
  </p:timing>
</p:sld>
</file>

<file path=ppt/theme/theme1.xml><?xml version="1.0" encoding="utf-8"?>
<a:theme xmlns:a="http://schemas.openxmlformats.org/drawingml/2006/main" name="Pierwszy slajd">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Lucida Sans Unicode"/>
        <a:cs typeface="Lucida Sans Unicode"/>
      </a:majorFont>
      <a:minorFont>
        <a:latin typeface="Arial"/>
        <a:ea typeface="Lucida Sans Unicode"/>
        <a:cs typeface="Lucida Sans Unicod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5E5F6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5E5F6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ajd ogólny">
  <a:themeElements>
    <a:clrScheme name="Niestandardowy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Projekt domyślny">
      <a:majorFont>
        <a:latin typeface="Times New Roman"/>
        <a:ea typeface="Lucida Sans Unicode"/>
        <a:cs typeface="Lucida Sans Unicode"/>
      </a:majorFont>
      <a:minorFont>
        <a:latin typeface="Arial"/>
        <a:ea typeface="Lucida Sans Unicode"/>
        <a:cs typeface="Lucida Sans Unicod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5E5F6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5E5F6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rojekt domyślny">
  <a:themeElements>
    <a:clrScheme name="Niestandardowy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Projekt domyślny">
      <a:majorFont>
        <a:latin typeface="Times New Roman"/>
        <a:ea typeface="Lucida Sans Unicode"/>
        <a:cs typeface="Lucida Sans Unicode"/>
      </a:majorFont>
      <a:minorFont>
        <a:latin typeface="Arial"/>
        <a:ea typeface="Lucida Sans Unicode"/>
        <a:cs typeface="Lucida Sans Unicod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5E5F6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5E5F6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4416</Words>
  <Application>Microsoft Office PowerPoint</Application>
  <PresentationFormat>Pokaz na ekranie (4:3)</PresentationFormat>
  <Paragraphs>560</Paragraphs>
  <Slides>53</Slides>
  <Notes>51</Notes>
  <HiddenSlides>0</HiddenSlides>
  <MMClips>0</MMClips>
  <ScaleCrop>false</ScaleCrop>
  <HeadingPairs>
    <vt:vector size="6" baseType="variant">
      <vt:variant>
        <vt:lpstr>Używane czcionki</vt:lpstr>
      </vt:variant>
      <vt:variant>
        <vt:i4>6</vt:i4>
      </vt:variant>
      <vt:variant>
        <vt:lpstr>Motyw</vt:lpstr>
      </vt:variant>
      <vt:variant>
        <vt:i4>3</vt:i4>
      </vt:variant>
      <vt:variant>
        <vt:lpstr>Tytuły slajdów</vt:lpstr>
      </vt:variant>
      <vt:variant>
        <vt:i4>53</vt:i4>
      </vt:variant>
    </vt:vector>
  </HeadingPairs>
  <TitlesOfParts>
    <vt:vector size="62" baseType="lpstr">
      <vt:lpstr>Arial</vt:lpstr>
      <vt:lpstr>Calibri</vt:lpstr>
      <vt:lpstr>Courier New</vt:lpstr>
      <vt:lpstr>Lucida Sans Unicode</vt:lpstr>
      <vt:lpstr>Times New Roman</vt:lpstr>
      <vt:lpstr>Wingdings</vt:lpstr>
      <vt:lpstr>Pierwszy slajd</vt:lpstr>
      <vt:lpstr>Slajd ogólny</vt:lpstr>
      <vt:lpstr>1_Projekt domyślny</vt:lpstr>
      <vt:lpstr>Analiza ryzyka  a ocena skutków  dla ochrony danych</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2019-01-11T10:52:50Z</dcterms:modified>
</cp:coreProperties>
</file>