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3" r:id="rId2"/>
    <p:sldId id="264" r:id="rId3"/>
    <p:sldId id="265" r:id="rId4"/>
    <p:sldId id="268" r:id="rId5"/>
    <p:sldId id="269" r:id="rId6"/>
    <p:sldId id="270" r:id="rId7"/>
    <p:sldId id="266" r:id="rId8"/>
    <p:sldId id="271" r:id="rId9"/>
    <p:sldId id="267" r:id="rId10"/>
    <p:sldId id="272" r:id="rId11"/>
    <p:sldId id="258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825500" rtl="0" fontAlgn="auto" latinLnBrk="0" hangingPunct="0">
      <a:lnSpc>
        <a:spcPct val="100000"/>
      </a:lnSpc>
      <a:spcBef>
        <a:spcPts val="30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Pontano Sans"/>
        <a:ea typeface="Pontano Sans"/>
        <a:cs typeface="Pontano Sans"/>
        <a:sym typeface="Pontano Sans"/>
      </a:defRPr>
    </a:lvl1pPr>
    <a:lvl2pPr marL="0" marR="0" indent="228600" algn="l" defTabSz="825500" rtl="0" fontAlgn="auto" latinLnBrk="0" hangingPunct="0">
      <a:lnSpc>
        <a:spcPct val="100000"/>
      </a:lnSpc>
      <a:spcBef>
        <a:spcPts val="30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Pontano Sans"/>
        <a:ea typeface="Pontano Sans"/>
        <a:cs typeface="Pontano Sans"/>
        <a:sym typeface="Pontano Sans"/>
      </a:defRPr>
    </a:lvl2pPr>
    <a:lvl3pPr marL="0" marR="0" indent="457200" algn="l" defTabSz="825500" rtl="0" fontAlgn="auto" latinLnBrk="0" hangingPunct="0">
      <a:lnSpc>
        <a:spcPct val="100000"/>
      </a:lnSpc>
      <a:spcBef>
        <a:spcPts val="30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Pontano Sans"/>
        <a:ea typeface="Pontano Sans"/>
        <a:cs typeface="Pontano Sans"/>
        <a:sym typeface="Pontano Sans"/>
      </a:defRPr>
    </a:lvl3pPr>
    <a:lvl4pPr marL="0" marR="0" indent="685800" algn="l" defTabSz="825500" rtl="0" fontAlgn="auto" latinLnBrk="0" hangingPunct="0">
      <a:lnSpc>
        <a:spcPct val="100000"/>
      </a:lnSpc>
      <a:spcBef>
        <a:spcPts val="30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Pontano Sans"/>
        <a:ea typeface="Pontano Sans"/>
        <a:cs typeface="Pontano Sans"/>
        <a:sym typeface="Pontano Sans"/>
      </a:defRPr>
    </a:lvl4pPr>
    <a:lvl5pPr marL="0" marR="0" indent="914400" algn="l" defTabSz="825500" rtl="0" fontAlgn="auto" latinLnBrk="0" hangingPunct="0">
      <a:lnSpc>
        <a:spcPct val="100000"/>
      </a:lnSpc>
      <a:spcBef>
        <a:spcPts val="30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Pontano Sans"/>
        <a:ea typeface="Pontano Sans"/>
        <a:cs typeface="Pontano Sans"/>
        <a:sym typeface="Pontano Sans"/>
      </a:defRPr>
    </a:lvl5pPr>
    <a:lvl6pPr marL="0" marR="0" indent="1143000" algn="l" defTabSz="825500" rtl="0" fontAlgn="auto" latinLnBrk="0" hangingPunct="0">
      <a:lnSpc>
        <a:spcPct val="100000"/>
      </a:lnSpc>
      <a:spcBef>
        <a:spcPts val="30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Pontano Sans"/>
        <a:ea typeface="Pontano Sans"/>
        <a:cs typeface="Pontano Sans"/>
        <a:sym typeface="Pontano Sans"/>
      </a:defRPr>
    </a:lvl6pPr>
    <a:lvl7pPr marL="0" marR="0" indent="1371600" algn="l" defTabSz="825500" rtl="0" fontAlgn="auto" latinLnBrk="0" hangingPunct="0">
      <a:lnSpc>
        <a:spcPct val="100000"/>
      </a:lnSpc>
      <a:spcBef>
        <a:spcPts val="30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Pontano Sans"/>
        <a:ea typeface="Pontano Sans"/>
        <a:cs typeface="Pontano Sans"/>
        <a:sym typeface="Pontano Sans"/>
      </a:defRPr>
    </a:lvl7pPr>
    <a:lvl8pPr marL="0" marR="0" indent="1600200" algn="l" defTabSz="825500" rtl="0" fontAlgn="auto" latinLnBrk="0" hangingPunct="0">
      <a:lnSpc>
        <a:spcPct val="100000"/>
      </a:lnSpc>
      <a:spcBef>
        <a:spcPts val="30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Pontano Sans"/>
        <a:ea typeface="Pontano Sans"/>
        <a:cs typeface="Pontano Sans"/>
        <a:sym typeface="Pontano Sans"/>
      </a:defRPr>
    </a:lvl8pPr>
    <a:lvl9pPr marL="0" marR="0" indent="1828800" algn="l" defTabSz="825500" rtl="0" fontAlgn="auto" latinLnBrk="0" hangingPunct="0">
      <a:lnSpc>
        <a:spcPct val="100000"/>
      </a:lnSpc>
      <a:spcBef>
        <a:spcPts val="30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Pontano Sans"/>
        <a:ea typeface="Pontano Sans"/>
        <a:cs typeface="Pontano Sans"/>
        <a:sym typeface="Pontano San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74"/>
  </p:normalViewPr>
  <p:slideViewPr>
    <p:cSldViewPr snapToObjects="1">
      <p:cViewPr varScale="1">
        <p:scale>
          <a:sx n="35" d="100"/>
          <a:sy n="35" d="100"/>
        </p:scale>
        <p:origin x="5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CEDC63-CA59-4D2A-8471-06F38DF03C40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pl-PL"/>
        </a:p>
      </dgm:t>
    </dgm:pt>
    <dgm:pt modelId="{89B47735-71DD-47EA-B6AF-A35DAD120924}">
      <dgm:prSet phldrT="[Tekst]" custT="1"/>
      <dgm:spPr>
        <a:solidFill>
          <a:srgbClr val="FF0000"/>
        </a:solidFill>
      </dgm:spPr>
      <dgm:t>
        <a:bodyPr/>
        <a:lstStyle/>
        <a:p>
          <a:r>
            <a:rPr lang="pl-PL" sz="5000" dirty="0"/>
            <a:t>Cel Kodeksu i zakres prac</a:t>
          </a:r>
        </a:p>
      </dgm:t>
    </dgm:pt>
    <dgm:pt modelId="{ED6F02EB-FBF4-4592-98EE-178664775E13}" type="parTrans" cxnId="{E59538CA-9C9B-4933-9387-27DBAE7B5E34}">
      <dgm:prSet/>
      <dgm:spPr/>
      <dgm:t>
        <a:bodyPr/>
        <a:lstStyle/>
        <a:p>
          <a:endParaRPr lang="pl-PL"/>
        </a:p>
      </dgm:t>
    </dgm:pt>
    <dgm:pt modelId="{29E044BC-35B7-4B4E-8763-6B91AC7F5EB0}" type="sibTrans" cxnId="{E59538CA-9C9B-4933-9387-27DBAE7B5E34}">
      <dgm:prSet/>
      <dgm:spPr/>
      <dgm:t>
        <a:bodyPr/>
        <a:lstStyle/>
        <a:p>
          <a:endParaRPr lang="pl-PL"/>
        </a:p>
      </dgm:t>
    </dgm:pt>
    <dgm:pt modelId="{99AC26F4-6408-4A0E-BA63-C95BB30DB9CC}">
      <dgm:prSet phldrT="[Tekst]" custT="1"/>
      <dgm:spPr>
        <a:solidFill>
          <a:srgbClr val="00B050"/>
        </a:solidFill>
      </dgm:spPr>
      <dgm:t>
        <a:bodyPr/>
        <a:lstStyle/>
        <a:p>
          <a:r>
            <a:rPr lang="pl-PL" sz="5000" dirty="0"/>
            <a:t>Struktura Kodeksu</a:t>
          </a:r>
        </a:p>
      </dgm:t>
    </dgm:pt>
    <dgm:pt modelId="{D603EADF-2E46-4781-BA1D-9FC610EC5419}" type="parTrans" cxnId="{CC626927-8E72-4D7B-8171-6B01E17C53C4}">
      <dgm:prSet/>
      <dgm:spPr/>
      <dgm:t>
        <a:bodyPr/>
        <a:lstStyle/>
        <a:p>
          <a:endParaRPr lang="pl-PL"/>
        </a:p>
      </dgm:t>
    </dgm:pt>
    <dgm:pt modelId="{D8FFD91E-141A-4A33-9097-75D4927F954B}" type="sibTrans" cxnId="{CC626927-8E72-4D7B-8171-6B01E17C53C4}">
      <dgm:prSet/>
      <dgm:spPr/>
      <dgm:t>
        <a:bodyPr/>
        <a:lstStyle/>
        <a:p>
          <a:endParaRPr lang="pl-PL"/>
        </a:p>
      </dgm:t>
    </dgm:pt>
    <dgm:pt modelId="{8D09EAF5-47C7-4AB0-A393-5969377EAEEA}">
      <dgm:prSet phldrT="[Tekst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pl-PL" sz="5000" dirty="0"/>
            <a:t>Stan pracy – największe problemy</a:t>
          </a:r>
        </a:p>
      </dgm:t>
    </dgm:pt>
    <dgm:pt modelId="{B0E8F26F-3A58-411F-A0F9-AF972C1D5E49}" type="parTrans" cxnId="{97779243-AC5E-4EB7-9432-D44C83319035}">
      <dgm:prSet/>
      <dgm:spPr/>
      <dgm:t>
        <a:bodyPr/>
        <a:lstStyle/>
        <a:p>
          <a:endParaRPr lang="pl-PL"/>
        </a:p>
      </dgm:t>
    </dgm:pt>
    <dgm:pt modelId="{A4804A31-12B7-4E91-AD10-0D5E4B7F0154}" type="sibTrans" cxnId="{97779243-AC5E-4EB7-9432-D44C83319035}">
      <dgm:prSet/>
      <dgm:spPr/>
      <dgm:t>
        <a:bodyPr/>
        <a:lstStyle/>
        <a:p>
          <a:endParaRPr lang="pl-PL"/>
        </a:p>
      </dgm:t>
    </dgm:pt>
    <dgm:pt modelId="{9240908E-B4A9-4558-B427-B56288808A3A}" type="pres">
      <dgm:prSet presAssocID="{89CEDC63-CA59-4D2A-8471-06F38DF03C4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BD127655-9F85-42D9-A7AF-686769C497A0}" type="pres">
      <dgm:prSet presAssocID="{89B47735-71DD-47EA-B6AF-A35DAD120924}" presName="parentLin" presStyleCnt="0"/>
      <dgm:spPr/>
    </dgm:pt>
    <dgm:pt modelId="{C441FF3C-0120-42AE-8551-671811ED5F70}" type="pres">
      <dgm:prSet presAssocID="{89B47735-71DD-47EA-B6AF-A35DAD120924}" presName="parentLeftMargin" presStyleLbl="node1" presStyleIdx="0" presStyleCnt="3"/>
      <dgm:spPr/>
      <dgm:t>
        <a:bodyPr/>
        <a:lstStyle/>
        <a:p>
          <a:endParaRPr lang="pl-PL"/>
        </a:p>
      </dgm:t>
    </dgm:pt>
    <dgm:pt modelId="{3232F681-BC9E-49AB-A5DA-D3EA1E5632AB}" type="pres">
      <dgm:prSet presAssocID="{89B47735-71DD-47EA-B6AF-A35DAD120924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8F3E7FD-ACC3-4D56-A34A-DF7E37BF33BB}" type="pres">
      <dgm:prSet presAssocID="{89B47735-71DD-47EA-B6AF-A35DAD120924}" presName="negativeSpace" presStyleCnt="0"/>
      <dgm:spPr/>
    </dgm:pt>
    <dgm:pt modelId="{D1B2C265-304B-4DE7-9EF0-D48CF60EA999}" type="pres">
      <dgm:prSet presAssocID="{89B47735-71DD-47EA-B6AF-A35DAD120924}" presName="childText" presStyleLbl="conFgAcc1" presStyleIdx="0" presStyleCnt="3" custLinFactY="-2501" custLinFactNeighborY="-100000">
        <dgm:presLayoutVars>
          <dgm:bulletEnabled val="1"/>
        </dgm:presLayoutVars>
      </dgm:prSet>
      <dgm:spPr/>
    </dgm:pt>
    <dgm:pt modelId="{1C9599B7-C6E4-4474-98B3-A5DC3771581D}" type="pres">
      <dgm:prSet presAssocID="{29E044BC-35B7-4B4E-8763-6B91AC7F5EB0}" presName="spaceBetweenRectangles" presStyleCnt="0"/>
      <dgm:spPr/>
    </dgm:pt>
    <dgm:pt modelId="{19668770-C243-41E0-B6A7-66C521B0E04A}" type="pres">
      <dgm:prSet presAssocID="{99AC26F4-6408-4A0E-BA63-C95BB30DB9CC}" presName="parentLin" presStyleCnt="0"/>
      <dgm:spPr/>
    </dgm:pt>
    <dgm:pt modelId="{C7DC1F0A-00E8-4754-8994-4D73553C1BC8}" type="pres">
      <dgm:prSet presAssocID="{99AC26F4-6408-4A0E-BA63-C95BB30DB9CC}" presName="parentLeftMargin" presStyleLbl="node1" presStyleIdx="0" presStyleCnt="3"/>
      <dgm:spPr/>
      <dgm:t>
        <a:bodyPr/>
        <a:lstStyle/>
        <a:p>
          <a:endParaRPr lang="pl-PL"/>
        </a:p>
      </dgm:t>
    </dgm:pt>
    <dgm:pt modelId="{AFA5754F-522F-44B5-9519-EDF7A509D918}" type="pres">
      <dgm:prSet presAssocID="{99AC26F4-6408-4A0E-BA63-C95BB30DB9C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6EFAB0E-B250-4928-AF11-F77F9EA99B14}" type="pres">
      <dgm:prSet presAssocID="{99AC26F4-6408-4A0E-BA63-C95BB30DB9CC}" presName="negativeSpace" presStyleCnt="0"/>
      <dgm:spPr/>
    </dgm:pt>
    <dgm:pt modelId="{6034D4AE-AEF6-430D-ACD3-8F0372B9DA07}" type="pres">
      <dgm:prSet presAssocID="{99AC26F4-6408-4A0E-BA63-C95BB30DB9CC}" presName="childText" presStyleLbl="conFgAcc1" presStyleIdx="1" presStyleCnt="3">
        <dgm:presLayoutVars>
          <dgm:bulletEnabled val="1"/>
        </dgm:presLayoutVars>
      </dgm:prSet>
      <dgm:spPr/>
    </dgm:pt>
    <dgm:pt modelId="{CFEC4582-9EEE-4E9D-B3E2-23A6B34F90FC}" type="pres">
      <dgm:prSet presAssocID="{D8FFD91E-141A-4A33-9097-75D4927F954B}" presName="spaceBetweenRectangles" presStyleCnt="0"/>
      <dgm:spPr/>
    </dgm:pt>
    <dgm:pt modelId="{AFF28F4D-4466-43E5-A42A-BF76985FB401}" type="pres">
      <dgm:prSet presAssocID="{8D09EAF5-47C7-4AB0-A393-5969377EAEEA}" presName="parentLin" presStyleCnt="0"/>
      <dgm:spPr/>
    </dgm:pt>
    <dgm:pt modelId="{8460D087-DBD7-4669-BB65-4F64C221AF98}" type="pres">
      <dgm:prSet presAssocID="{8D09EAF5-47C7-4AB0-A393-5969377EAEEA}" presName="parentLeftMargin" presStyleLbl="node1" presStyleIdx="1" presStyleCnt="3"/>
      <dgm:spPr/>
      <dgm:t>
        <a:bodyPr/>
        <a:lstStyle/>
        <a:p>
          <a:endParaRPr lang="pl-PL"/>
        </a:p>
      </dgm:t>
    </dgm:pt>
    <dgm:pt modelId="{86CBC189-F128-42BE-9235-F05248044939}" type="pres">
      <dgm:prSet presAssocID="{8D09EAF5-47C7-4AB0-A393-5969377EAEE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99CD789-5673-4C0D-80E5-95CDF3B7C671}" type="pres">
      <dgm:prSet presAssocID="{8D09EAF5-47C7-4AB0-A393-5969377EAEEA}" presName="negativeSpace" presStyleCnt="0"/>
      <dgm:spPr/>
    </dgm:pt>
    <dgm:pt modelId="{C95FF698-C5A6-497D-8B1B-2FAB284400F8}" type="pres">
      <dgm:prSet presAssocID="{8D09EAF5-47C7-4AB0-A393-5969377EAEEA}" presName="childText" presStyleLbl="conFgAcc1" presStyleIdx="2" presStyleCnt="3" custLinFactY="100000" custLinFactNeighborY="166305">
        <dgm:presLayoutVars>
          <dgm:bulletEnabled val="1"/>
        </dgm:presLayoutVars>
      </dgm:prSet>
      <dgm:spPr/>
    </dgm:pt>
  </dgm:ptLst>
  <dgm:cxnLst>
    <dgm:cxn modelId="{EAEAC86D-A8EB-41D1-A68A-1E48D5FBFA60}" type="presOf" srcId="{8D09EAF5-47C7-4AB0-A393-5969377EAEEA}" destId="{86CBC189-F128-42BE-9235-F05248044939}" srcOrd="1" destOrd="0" presId="urn:microsoft.com/office/officeart/2005/8/layout/list1"/>
    <dgm:cxn modelId="{E59538CA-9C9B-4933-9387-27DBAE7B5E34}" srcId="{89CEDC63-CA59-4D2A-8471-06F38DF03C40}" destId="{89B47735-71DD-47EA-B6AF-A35DAD120924}" srcOrd="0" destOrd="0" parTransId="{ED6F02EB-FBF4-4592-98EE-178664775E13}" sibTransId="{29E044BC-35B7-4B4E-8763-6B91AC7F5EB0}"/>
    <dgm:cxn modelId="{9DC98E5C-7398-4083-8E6C-E3AF4C732FA9}" type="presOf" srcId="{99AC26F4-6408-4A0E-BA63-C95BB30DB9CC}" destId="{C7DC1F0A-00E8-4754-8994-4D73553C1BC8}" srcOrd="0" destOrd="0" presId="urn:microsoft.com/office/officeart/2005/8/layout/list1"/>
    <dgm:cxn modelId="{C779BC53-D590-4913-A08A-EFA90E698702}" type="presOf" srcId="{8D09EAF5-47C7-4AB0-A393-5969377EAEEA}" destId="{8460D087-DBD7-4669-BB65-4F64C221AF98}" srcOrd="0" destOrd="0" presId="urn:microsoft.com/office/officeart/2005/8/layout/list1"/>
    <dgm:cxn modelId="{97779243-AC5E-4EB7-9432-D44C83319035}" srcId="{89CEDC63-CA59-4D2A-8471-06F38DF03C40}" destId="{8D09EAF5-47C7-4AB0-A393-5969377EAEEA}" srcOrd="2" destOrd="0" parTransId="{B0E8F26F-3A58-411F-A0F9-AF972C1D5E49}" sibTransId="{A4804A31-12B7-4E91-AD10-0D5E4B7F0154}"/>
    <dgm:cxn modelId="{B649BA6E-4F21-4808-ADAE-15FAE0FD8FBE}" type="presOf" srcId="{89B47735-71DD-47EA-B6AF-A35DAD120924}" destId="{C441FF3C-0120-42AE-8551-671811ED5F70}" srcOrd="0" destOrd="0" presId="urn:microsoft.com/office/officeart/2005/8/layout/list1"/>
    <dgm:cxn modelId="{CC626927-8E72-4D7B-8171-6B01E17C53C4}" srcId="{89CEDC63-CA59-4D2A-8471-06F38DF03C40}" destId="{99AC26F4-6408-4A0E-BA63-C95BB30DB9CC}" srcOrd="1" destOrd="0" parTransId="{D603EADF-2E46-4781-BA1D-9FC610EC5419}" sibTransId="{D8FFD91E-141A-4A33-9097-75D4927F954B}"/>
    <dgm:cxn modelId="{E7075CA0-48CA-4F7E-B45E-3A7E39A96E34}" type="presOf" srcId="{99AC26F4-6408-4A0E-BA63-C95BB30DB9CC}" destId="{AFA5754F-522F-44B5-9519-EDF7A509D918}" srcOrd="1" destOrd="0" presId="urn:microsoft.com/office/officeart/2005/8/layout/list1"/>
    <dgm:cxn modelId="{3D714534-B494-44FE-BA94-0C05F8844F86}" type="presOf" srcId="{89B47735-71DD-47EA-B6AF-A35DAD120924}" destId="{3232F681-BC9E-49AB-A5DA-D3EA1E5632AB}" srcOrd="1" destOrd="0" presId="urn:microsoft.com/office/officeart/2005/8/layout/list1"/>
    <dgm:cxn modelId="{E99F7949-3198-4671-B391-601B7299AB87}" type="presOf" srcId="{89CEDC63-CA59-4D2A-8471-06F38DF03C40}" destId="{9240908E-B4A9-4558-B427-B56288808A3A}" srcOrd="0" destOrd="0" presId="urn:microsoft.com/office/officeart/2005/8/layout/list1"/>
    <dgm:cxn modelId="{8A004E55-A30B-4467-A959-840838A5DFC5}" type="presParOf" srcId="{9240908E-B4A9-4558-B427-B56288808A3A}" destId="{BD127655-9F85-42D9-A7AF-686769C497A0}" srcOrd="0" destOrd="0" presId="urn:microsoft.com/office/officeart/2005/8/layout/list1"/>
    <dgm:cxn modelId="{B1782D0E-AEE9-47F0-A1F4-4B8F05901987}" type="presParOf" srcId="{BD127655-9F85-42D9-A7AF-686769C497A0}" destId="{C441FF3C-0120-42AE-8551-671811ED5F70}" srcOrd="0" destOrd="0" presId="urn:microsoft.com/office/officeart/2005/8/layout/list1"/>
    <dgm:cxn modelId="{68C7BD2D-F6E9-491D-830C-08F6E16A35D5}" type="presParOf" srcId="{BD127655-9F85-42D9-A7AF-686769C497A0}" destId="{3232F681-BC9E-49AB-A5DA-D3EA1E5632AB}" srcOrd="1" destOrd="0" presId="urn:microsoft.com/office/officeart/2005/8/layout/list1"/>
    <dgm:cxn modelId="{2A39D222-48EC-47B4-9727-1ED75FC5D041}" type="presParOf" srcId="{9240908E-B4A9-4558-B427-B56288808A3A}" destId="{98F3E7FD-ACC3-4D56-A34A-DF7E37BF33BB}" srcOrd="1" destOrd="0" presId="urn:microsoft.com/office/officeart/2005/8/layout/list1"/>
    <dgm:cxn modelId="{805C2FD2-8B6A-4C2B-BC0E-123C6CC86756}" type="presParOf" srcId="{9240908E-B4A9-4558-B427-B56288808A3A}" destId="{D1B2C265-304B-4DE7-9EF0-D48CF60EA999}" srcOrd="2" destOrd="0" presId="urn:microsoft.com/office/officeart/2005/8/layout/list1"/>
    <dgm:cxn modelId="{10385B55-20EA-4C92-9F6A-353DF37F9DC4}" type="presParOf" srcId="{9240908E-B4A9-4558-B427-B56288808A3A}" destId="{1C9599B7-C6E4-4474-98B3-A5DC3771581D}" srcOrd="3" destOrd="0" presId="urn:microsoft.com/office/officeart/2005/8/layout/list1"/>
    <dgm:cxn modelId="{304F0EB6-A61F-4B3F-B3C9-D25E67A4E457}" type="presParOf" srcId="{9240908E-B4A9-4558-B427-B56288808A3A}" destId="{19668770-C243-41E0-B6A7-66C521B0E04A}" srcOrd="4" destOrd="0" presId="urn:microsoft.com/office/officeart/2005/8/layout/list1"/>
    <dgm:cxn modelId="{41C8258F-9F86-4AEC-8CF8-35C679EFEA4F}" type="presParOf" srcId="{19668770-C243-41E0-B6A7-66C521B0E04A}" destId="{C7DC1F0A-00E8-4754-8994-4D73553C1BC8}" srcOrd="0" destOrd="0" presId="urn:microsoft.com/office/officeart/2005/8/layout/list1"/>
    <dgm:cxn modelId="{CB7BDBCD-D200-4840-87CB-ABDC6178D250}" type="presParOf" srcId="{19668770-C243-41E0-B6A7-66C521B0E04A}" destId="{AFA5754F-522F-44B5-9519-EDF7A509D918}" srcOrd="1" destOrd="0" presId="urn:microsoft.com/office/officeart/2005/8/layout/list1"/>
    <dgm:cxn modelId="{7EA5B7F9-6686-4F45-B576-8AC7EC81F959}" type="presParOf" srcId="{9240908E-B4A9-4558-B427-B56288808A3A}" destId="{B6EFAB0E-B250-4928-AF11-F77F9EA99B14}" srcOrd="5" destOrd="0" presId="urn:microsoft.com/office/officeart/2005/8/layout/list1"/>
    <dgm:cxn modelId="{946DE27B-17D8-467E-A4DA-F85E598A2807}" type="presParOf" srcId="{9240908E-B4A9-4558-B427-B56288808A3A}" destId="{6034D4AE-AEF6-430D-ACD3-8F0372B9DA07}" srcOrd="6" destOrd="0" presId="urn:microsoft.com/office/officeart/2005/8/layout/list1"/>
    <dgm:cxn modelId="{E81199C1-FB9B-44B6-8E2A-E7DEA3607E57}" type="presParOf" srcId="{9240908E-B4A9-4558-B427-B56288808A3A}" destId="{CFEC4582-9EEE-4E9D-B3E2-23A6B34F90FC}" srcOrd="7" destOrd="0" presId="urn:microsoft.com/office/officeart/2005/8/layout/list1"/>
    <dgm:cxn modelId="{A31D96ED-7DA7-4D11-BF5B-B6E99526695C}" type="presParOf" srcId="{9240908E-B4A9-4558-B427-B56288808A3A}" destId="{AFF28F4D-4466-43E5-A42A-BF76985FB401}" srcOrd="8" destOrd="0" presId="urn:microsoft.com/office/officeart/2005/8/layout/list1"/>
    <dgm:cxn modelId="{CE11AD06-D510-4461-9750-A989B8B31184}" type="presParOf" srcId="{AFF28F4D-4466-43E5-A42A-BF76985FB401}" destId="{8460D087-DBD7-4669-BB65-4F64C221AF98}" srcOrd="0" destOrd="0" presId="urn:microsoft.com/office/officeart/2005/8/layout/list1"/>
    <dgm:cxn modelId="{6F37F082-E2EA-4544-BDE8-9D5B0810E604}" type="presParOf" srcId="{AFF28F4D-4466-43E5-A42A-BF76985FB401}" destId="{86CBC189-F128-42BE-9235-F05248044939}" srcOrd="1" destOrd="0" presId="urn:microsoft.com/office/officeart/2005/8/layout/list1"/>
    <dgm:cxn modelId="{97ADED4C-95C1-4E3D-94B3-4B6492164E04}" type="presParOf" srcId="{9240908E-B4A9-4558-B427-B56288808A3A}" destId="{E99CD789-5673-4C0D-80E5-95CDF3B7C671}" srcOrd="9" destOrd="0" presId="urn:microsoft.com/office/officeart/2005/8/layout/list1"/>
    <dgm:cxn modelId="{E3621B73-676C-4C93-A4D3-C36753865CC0}" type="presParOf" srcId="{9240908E-B4A9-4558-B427-B56288808A3A}" destId="{C95FF698-C5A6-497D-8B1B-2FAB284400F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B2C265-304B-4DE7-9EF0-D48CF60EA999}">
      <dsp:nvSpPr>
        <dsp:cNvPr id="0" name=""/>
        <dsp:cNvSpPr/>
      </dsp:nvSpPr>
      <dsp:spPr>
        <a:xfrm>
          <a:off x="0" y="563824"/>
          <a:ext cx="20114828" cy="151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32F681-BC9E-49AB-A5DA-D3EA1E5632AB}">
      <dsp:nvSpPr>
        <dsp:cNvPr id="0" name=""/>
        <dsp:cNvSpPr/>
      </dsp:nvSpPr>
      <dsp:spPr>
        <a:xfrm>
          <a:off x="1005741" y="40039"/>
          <a:ext cx="14080379" cy="1771200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2205" tIns="0" rIns="532205" bIns="0" numCol="1" spcCol="1270" anchor="ctr" anchorCtr="0">
          <a:noAutofit/>
        </a:bodyPr>
        <a:lstStyle/>
        <a:p>
          <a:pPr lvl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5000" kern="1200" dirty="0"/>
            <a:t>Cel Kodeksu i zakres prac</a:t>
          </a:r>
        </a:p>
      </dsp:txBody>
      <dsp:txXfrm>
        <a:off x="1092204" y="126502"/>
        <a:ext cx="13907453" cy="1598274"/>
      </dsp:txXfrm>
    </dsp:sp>
    <dsp:sp modelId="{6034D4AE-AEF6-430D-ACD3-8F0372B9DA07}">
      <dsp:nvSpPr>
        <dsp:cNvPr id="0" name=""/>
        <dsp:cNvSpPr/>
      </dsp:nvSpPr>
      <dsp:spPr>
        <a:xfrm>
          <a:off x="0" y="3647240"/>
          <a:ext cx="20114828" cy="151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1538226"/>
              <a:satOff val="13869"/>
              <a:lumOff val="294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A5754F-522F-44B5-9519-EDF7A509D918}">
      <dsp:nvSpPr>
        <dsp:cNvPr id="0" name=""/>
        <dsp:cNvSpPr/>
      </dsp:nvSpPr>
      <dsp:spPr>
        <a:xfrm>
          <a:off x="1005741" y="2761639"/>
          <a:ext cx="14080379" cy="1771200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2205" tIns="0" rIns="532205" bIns="0" numCol="1" spcCol="1270" anchor="ctr" anchorCtr="0">
          <a:noAutofit/>
        </a:bodyPr>
        <a:lstStyle/>
        <a:p>
          <a:pPr lvl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5000" kern="1200" dirty="0"/>
            <a:t>Struktura Kodeksu</a:t>
          </a:r>
        </a:p>
      </dsp:txBody>
      <dsp:txXfrm>
        <a:off x="1092204" y="2848102"/>
        <a:ext cx="13907453" cy="1598274"/>
      </dsp:txXfrm>
    </dsp:sp>
    <dsp:sp modelId="{C95FF698-C5A6-497D-8B1B-2FAB284400F8}">
      <dsp:nvSpPr>
        <dsp:cNvPr id="0" name=""/>
        <dsp:cNvSpPr/>
      </dsp:nvSpPr>
      <dsp:spPr>
        <a:xfrm>
          <a:off x="0" y="6408880"/>
          <a:ext cx="20114828" cy="151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3076452"/>
              <a:satOff val="27738"/>
              <a:lumOff val="588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CBC189-F128-42BE-9235-F05248044939}">
      <dsp:nvSpPr>
        <dsp:cNvPr id="0" name=""/>
        <dsp:cNvSpPr/>
      </dsp:nvSpPr>
      <dsp:spPr>
        <a:xfrm>
          <a:off x="1005741" y="5483239"/>
          <a:ext cx="14080379" cy="1771200"/>
        </a:xfrm>
        <a:prstGeom prst="roundRect">
          <a:avLst/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2205" tIns="0" rIns="532205" bIns="0" numCol="1" spcCol="1270" anchor="ctr" anchorCtr="0">
          <a:noAutofit/>
        </a:bodyPr>
        <a:lstStyle/>
        <a:p>
          <a:pPr lvl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5000" kern="1200" dirty="0"/>
            <a:t>Stan pracy – największe problemy</a:t>
          </a:r>
        </a:p>
      </dsp:txBody>
      <dsp:txXfrm>
        <a:off x="1092204" y="5569702"/>
        <a:ext cx="13907453" cy="15982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8" name="Shape 19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09695657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Cover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cover_red.ai" descr="cover_red.ai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931408" cy="13716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" name="cover_logo-color.ai" descr="cover_logo-color.ai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0704796" y="10157835"/>
            <a:ext cx="2523941" cy="2231016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Tekst tytułowy"/>
          <p:cNvSpPr txBox="1">
            <a:spLocks noGrp="1"/>
          </p:cNvSpPr>
          <p:nvPr>
            <p:ph type="title"/>
          </p:nvPr>
        </p:nvSpPr>
        <p:spPr>
          <a:xfrm>
            <a:off x="1270000" y="2539999"/>
            <a:ext cx="10391408" cy="7617837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15000"/>
              </a:lnSpc>
              <a:defRPr sz="15000">
                <a:solidFill>
                  <a:srgbClr val="FFFFFF"/>
                </a:solidFill>
              </a:defRPr>
            </a:lvl1pPr>
          </a:lstStyle>
          <a:p>
            <a:r>
              <a:rPr dirty="0"/>
              <a:t>Tekst tytułowy</a:t>
            </a:r>
          </a:p>
        </p:txBody>
      </p:sp>
      <p:sp>
        <p:nvSpPr>
          <p:cNvPr id="14" name="Treść - poziom 1…"/>
          <p:cNvSpPr txBox="1">
            <a:spLocks noGrp="1"/>
          </p:cNvSpPr>
          <p:nvPr>
            <p:ph type="body" sz="quarter" idx="1"/>
          </p:nvPr>
        </p:nvSpPr>
        <p:spPr>
          <a:xfrm>
            <a:off x="1247407" y="10157835"/>
            <a:ext cx="10414001" cy="2231016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ClrTx/>
              <a:buSzTx/>
              <a:buNone/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TeX Gyre Adventor"/>
              </a:defRPr>
            </a:lvl1pPr>
            <a:lvl2pPr marL="0" indent="0">
              <a:spcBef>
                <a:spcPts val="0"/>
              </a:spcBef>
              <a:buClrTx/>
              <a:buSzTx/>
              <a:buNone/>
              <a:defRPr sz="7500" b="1">
                <a:solidFill>
                  <a:srgbClr val="FFFFFF"/>
                </a:solidFill>
                <a:latin typeface="+mn-lt"/>
                <a:ea typeface="+mn-ea"/>
                <a:cs typeface="+mn-cs"/>
                <a:sym typeface="TeX Gyre Adventor"/>
              </a:defRPr>
            </a:lvl2pPr>
            <a:lvl3pPr marL="0" indent="22225">
              <a:spcBef>
                <a:spcPts val="0"/>
              </a:spcBef>
              <a:buClrTx/>
              <a:buSzTx/>
              <a:buNone/>
              <a:tabLst/>
              <a:defRPr sz="3000" b="1">
                <a:solidFill>
                  <a:schemeClr val="bg1"/>
                </a:solidFill>
                <a:latin typeface="+mn-lt"/>
                <a:ea typeface="+mn-ea"/>
                <a:cs typeface="+mn-cs"/>
                <a:sym typeface="TeX Gyre Adventor"/>
              </a:defRPr>
            </a:lvl3pPr>
            <a:lvl4pPr marL="0" indent="22225">
              <a:spcBef>
                <a:spcPts val="0"/>
              </a:spcBef>
              <a:buClrTx/>
              <a:buSzTx/>
              <a:buNone/>
              <a:tabLst/>
              <a:defRPr sz="3000" b="1">
                <a:solidFill>
                  <a:schemeClr val="bg1"/>
                </a:solidFill>
                <a:latin typeface="+mn-lt"/>
                <a:ea typeface="+mn-ea"/>
                <a:cs typeface="+mn-cs"/>
                <a:sym typeface="TeX Gyre Adventor"/>
              </a:defRPr>
            </a:lvl4pPr>
            <a:lvl5pPr marL="0" indent="22225">
              <a:spcBef>
                <a:spcPts val="0"/>
              </a:spcBef>
              <a:buClrTx/>
              <a:buSzTx/>
              <a:buNone/>
              <a:tabLst/>
              <a:defRPr sz="3000" b="1">
                <a:solidFill>
                  <a:schemeClr val="bg1"/>
                </a:solidFill>
                <a:latin typeface="+mn-lt"/>
                <a:ea typeface="+mn-ea"/>
                <a:cs typeface="+mn-cs"/>
                <a:sym typeface="TeX Gyre Adventor"/>
              </a:defRPr>
            </a:lvl5pPr>
          </a:lstStyle>
          <a:p>
            <a:r>
              <a:rPr dirty="0"/>
              <a:t>Treść - poziom 1</a:t>
            </a:r>
          </a:p>
          <a:p>
            <a:pPr lvl="1"/>
            <a:r>
              <a:rPr dirty="0"/>
              <a:t>Treść - poziom 2</a:t>
            </a:r>
          </a:p>
          <a:p>
            <a:pPr lvl="2"/>
            <a:r>
              <a:rPr dirty="0"/>
              <a:t>Treść - poziom 3</a:t>
            </a:r>
          </a:p>
          <a:p>
            <a:pPr lvl="3"/>
            <a:r>
              <a:rPr dirty="0"/>
              <a:t>Treść - poziom 4</a:t>
            </a:r>
          </a:p>
          <a:p>
            <a:pPr lvl="4"/>
            <a:r>
              <a:rPr dirty="0"/>
              <a:t>Treść - poziom 5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i punkto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grey-white_bg.ai" descr="grey-white_bg.ai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39" name="Treść - poziom 1…"/>
          <p:cNvSpPr txBox="1">
            <a:spLocks noGrp="1"/>
          </p:cNvSpPr>
          <p:nvPr>
            <p:ph type="body" sz="half" idx="1"/>
          </p:nvPr>
        </p:nvSpPr>
        <p:spPr>
          <a:xfrm>
            <a:off x="13977193" y="1778000"/>
            <a:ext cx="8904388" cy="10160000"/>
          </a:xfrm>
          <a:prstGeom prst="rect">
            <a:avLst/>
          </a:prstGeom>
        </p:spPr>
        <p:txBody>
          <a:bodyPr>
            <a:noAutofit/>
          </a:bodyPr>
          <a:lstStyle>
            <a:lvl2pPr marL="0" indent="0">
              <a:spcBef>
                <a:spcPts val="1500"/>
              </a:spcBef>
              <a:buClrTx/>
              <a:buSzTx/>
              <a:buNone/>
              <a:defRPr sz="2400" cap="all">
                <a:solidFill>
                  <a:srgbClr val="EE3700"/>
                </a:solidFill>
              </a:defRPr>
            </a:lvl2pPr>
            <a:lvl3pPr marL="0" indent="0">
              <a:spcBef>
                <a:spcPts val="1500"/>
              </a:spcBef>
              <a:buClrTx/>
              <a:buSzTx/>
              <a:buNone/>
            </a:lvl3pPr>
            <a:lvl5pPr marL="1651000" indent="-635000">
              <a:buSzPct val="200000"/>
            </a:lvl5pPr>
          </a:lstStyle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140" name="tytuł"/>
          <p:cNvSpPr txBox="1">
            <a:spLocks noGrp="1"/>
          </p:cNvSpPr>
          <p:nvPr>
            <p:ph type="body" sz="half" idx="13"/>
          </p:nvPr>
        </p:nvSpPr>
        <p:spPr>
          <a:xfrm>
            <a:off x="1245492" y="1905000"/>
            <a:ext cx="10632580" cy="1016000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11000"/>
              </a:lnSpc>
              <a:spcBef>
                <a:spcPts val="0"/>
              </a:spcBef>
              <a:buClrTx/>
              <a:buSzTx/>
              <a:buNone/>
              <a:defRPr sz="9000" b="1" cap="all">
                <a:latin typeface="+mn-lt"/>
                <a:ea typeface="+mn-ea"/>
                <a:cs typeface="+mn-cs"/>
                <a:sym typeface="TeX Gyre Adventor"/>
              </a:defRPr>
            </a:lvl1pPr>
          </a:lstStyle>
          <a:p>
            <a:r>
              <a:t>tytuł</a:t>
            </a:r>
          </a:p>
        </p:txBody>
      </p:sp>
      <p:pic>
        <p:nvPicPr>
          <p:cNvPr id="141" name="text-logo.ai" descr="text-logo.ai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211340" y="640084"/>
            <a:ext cx="1251854" cy="110656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i punktor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Obrazek"/>
          <p:cNvSpPr>
            <a:spLocks noGrp="1"/>
          </p:cNvSpPr>
          <p:nvPr>
            <p:ph type="pic" idx="13"/>
          </p:nvPr>
        </p:nvSpPr>
        <p:spPr>
          <a:xfrm>
            <a:off x="0" y="-1"/>
            <a:ext cx="13475828" cy="13753533"/>
          </a:xfrm>
          <a:custGeom>
            <a:avLst/>
            <a:gdLst>
              <a:gd name="connsiteX0" fmla="*/ 0 w 13475828"/>
              <a:gd name="connsiteY0" fmla="*/ 0 h 13753533"/>
              <a:gd name="connsiteX1" fmla="*/ 13475828 w 13475828"/>
              <a:gd name="connsiteY1" fmla="*/ 0 h 13753533"/>
              <a:gd name="connsiteX2" fmla="*/ 13475828 w 13475828"/>
              <a:gd name="connsiteY2" fmla="*/ 13753533 h 13753533"/>
              <a:gd name="connsiteX3" fmla="*/ 0 w 13475828"/>
              <a:gd name="connsiteY3" fmla="*/ 13753533 h 13753533"/>
              <a:gd name="connsiteX4" fmla="*/ 0 w 13475828"/>
              <a:gd name="connsiteY4" fmla="*/ 0 h 13753533"/>
              <a:gd name="connsiteX0" fmla="*/ 0 w 13475828"/>
              <a:gd name="connsiteY0" fmla="*/ 0 h 13753533"/>
              <a:gd name="connsiteX1" fmla="*/ 13475828 w 13475828"/>
              <a:gd name="connsiteY1" fmla="*/ 0 h 13753533"/>
              <a:gd name="connsiteX2" fmla="*/ 13475828 w 13475828"/>
              <a:gd name="connsiteY2" fmla="*/ 13753533 h 13753533"/>
              <a:gd name="connsiteX3" fmla="*/ 0 w 13475828"/>
              <a:gd name="connsiteY3" fmla="*/ 13753533 h 13753533"/>
              <a:gd name="connsiteX4" fmla="*/ 0 w 13475828"/>
              <a:gd name="connsiteY4" fmla="*/ 0 h 13753533"/>
              <a:gd name="connsiteX0" fmla="*/ 0 w 13475828"/>
              <a:gd name="connsiteY0" fmla="*/ 0 h 13753533"/>
              <a:gd name="connsiteX1" fmla="*/ 13475828 w 13475828"/>
              <a:gd name="connsiteY1" fmla="*/ 0 h 13753533"/>
              <a:gd name="connsiteX2" fmla="*/ 13475828 w 13475828"/>
              <a:gd name="connsiteY2" fmla="*/ 13753533 h 13753533"/>
              <a:gd name="connsiteX3" fmla="*/ 0 w 13475828"/>
              <a:gd name="connsiteY3" fmla="*/ 13753533 h 13753533"/>
              <a:gd name="connsiteX4" fmla="*/ 0 w 13475828"/>
              <a:gd name="connsiteY4" fmla="*/ 0 h 13753533"/>
              <a:gd name="connsiteX0" fmla="*/ 0 w 13475828"/>
              <a:gd name="connsiteY0" fmla="*/ 0 h 13753533"/>
              <a:gd name="connsiteX1" fmla="*/ 13475828 w 13475828"/>
              <a:gd name="connsiteY1" fmla="*/ 0 h 13753533"/>
              <a:gd name="connsiteX2" fmla="*/ 13475828 w 13475828"/>
              <a:gd name="connsiteY2" fmla="*/ 13753533 h 13753533"/>
              <a:gd name="connsiteX3" fmla="*/ 0 w 13475828"/>
              <a:gd name="connsiteY3" fmla="*/ 13753533 h 13753533"/>
              <a:gd name="connsiteX4" fmla="*/ 0 w 13475828"/>
              <a:gd name="connsiteY4" fmla="*/ 0 h 13753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75828" h="13753533">
                <a:moveTo>
                  <a:pt x="0" y="0"/>
                </a:moveTo>
                <a:lnTo>
                  <a:pt x="13475828" y="0"/>
                </a:lnTo>
                <a:cubicBezTo>
                  <a:pt x="10192301" y="4646857"/>
                  <a:pt x="11459992" y="10810786"/>
                  <a:pt x="13475828" y="13753533"/>
                </a:cubicBezTo>
                <a:lnTo>
                  <a:pt x="0" y="13753533"/>
                </a:lnTo>
                <a:lnTo>
                  <a:pt x="0" y="0"/>
                </a:lnTo>
                <a:close/>
              </a:path>
            </a:pathLst>
          </a:cu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51" name="Treść - poziom 1…"/>
          <p:cNvSpPr txBox="1">
            <a:spLocks noGrp="1"/>
          </p:cNvSpPr>
          <p:nvPr>
            <p:ph type="body" sz="half" idx="1"/>
          </p:nvPr>
        </p:nvSpPr>
        <p:spPr>
          <a:xfrm>
            <a:off x="13965336" y="1783853"/>
            <a:ext cx="8918378" cy="10148294"/>
          </a:xfrm>
          <a:prstGeom prst="rect">
            <a:avLst/>
          </a:prstGeom>
        </p:spPr>
        <p:txBody>
          <a:bodyPr/>
          <a:lstStyle>
            <a:lvl2pPr marL="0" indent="0">
              <a:spcBef>
                <a:spcPts val="1500"/>
              </a:spcBef>
              <a:buClrTx/>
              <a:buSzTx/>
              <a:buNone/>
              <a:defRPr sz="2400" cap="all">
                <a:solidFill>
                  <a:srgbClr val="EE3700"/>
                </a:solidFill>
              </a:defRPr>
            </a:lvl2pPr>
            <a:lvl3pPr marL="0" indent="0">
              <a:spcBef>
                <a:spcPts val="1500"/>
              </a:spcBef>
              <a:buClrTx/>
              <a:buSzTx/>
              <a:buNone/>
            </a:lvl3pPr>
            <a:lvl5pPr marL="1651000" indent="-635000">
              <a:buSzPct val="200000"/>
            </a:lvl5pPr>
          </a:lstStyle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koni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cover_red.ai" descr="cover_red.ai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931408" cy="13716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1" name="cover_logo-color.ai" descr="cover_logo-color.ai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0704796" y="10157835"/>
            <a:ext cx="2523941" cy="2231016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Związek Pracodawców Branży Internetowej IAB Polska…"/>
          <p:cNvSpPr txBox="1"/>
          <p:nvPr/>
        </p:nvSpPr>
        <p:spPr>
          <a:xfrm>
            <a:off x="1247407" y="4035133"/>
            <a:ext cx="10414001" cy="83537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b"/>
          <a:lstStyle/>
          <a:p>
            <a:pPr>
              <a:spcBef>
                <a:spcPts val="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TeX Gyre Adventor"/>
              </a:defRPr>
            </a:pPr>
            <a:r>
              <a:rPr dirty="0"/>
              <a:t>Związek Pracodawców Branży Internetowej IAB Polska</a:t>
            </a:r>
          </a:p>
          <a:p>
            <a:pPr>
              <a:spcBef>
                <a:spcPts val="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TeX Gyre Adventor"/>
              </a:defRPr>
            </a:pPr>
            <a:r>
              <a:rPr dirty="0"/>
              <a:t>ul. Puławska 39/77   |   02 – 508 Warszawa</a:t>
            </a:r>
          </a:p>
          <a:p>
            <a:pPr>
              <a:spcBef>
                <a:spcPts val="1200"/>
              </a:spcBef>
              <a:defRPr sz="6000" b="1">
                <a:solidFill>
                  <a:srgbClr val="FFFFFF"/>
                </a:solidFill>
                <a:latin typeface="+mn-lt"/>
                <a:ea typeface="+mn-ea"/>
                <a:cs typeface="+mn-cs"/>
                <a:sym typeface="TeX Gyre Adventor"/>
              </a:defRPr>
            </a:pPr>
            <a:r>
              <a:rPr dirty="0"/>
              <a:t>—</a:t>
            </a:r>
          </a:p>
          <a:p>
            <a:pPr>
              <a:spcBef>
                <a:spcPts val="0"/>
              </a:spcBef>
              <a:defRPr b="1">
                <a:solidFill>
                  <a:srgbClr val="FFFFFF"/>
                </a:solidFill>
                <a:latin typeface="+mn-lt"/>
                <a:ea typeface="+mn-ea"/>
                <a:cs typeface="+mn-cs"/>
                <a:sym typeface="TeX Gyre Adventor"/>
              </a:defRPr>
            </a:pPr>
            <a:endParaRPr b="1" dirty="0"/>
          </a:p>
          <a:p>
            <a:pPr>
              <a:spcBef>
                <a:spcPts val="1200"/>
              </a:spcBef>
              <a:defRPr sz="6000" b="1">
                <a:solidFill>
                  <a:srgbClr val="FFFFFF"/>
                </a:solidFill>
                <a:latin typeface="+mn-lt"/>
                <a:ea typeface="+mn-ea"/>
                <a:cs typeface="+mn-cs"/>
                <a:sym typeface="TeX Gyre Adventor"/>
              </a:defRPr>
            </a:pPr>
            <a:r>
              <a:rPr dirty="0"/>
              <a:t>—</a:t>
            </a:r>
          </a:p>
          <a:p>
            <a:pPr>
              <a:spcBef>
                <a:spcPts val="0"/>
              </a:spcBef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TeX Gyre Adventor"/>
              </a:defRPr>
            </a:pPr>
            <a:r>
              <a:rPr dirty="0"/>
              <a:t>iab.org.pl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lementy do slajdów">
    <p:bg>
      <p:bgPr>
        <a:solidFill>
          <a:srgbClr val="D5D5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" name="element - cytat - cydzyslow.ai" descr="element - cytat - cydzyslow.ai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646215" y="4209181"/>
            <a:ext cx="744421" cy="522439"/>
          </a:xfrm>
          <a:prstGeom prst="rect">
            <a:avLst/>
          </a:prstGeom>
          <a:ln w="12700">
            <a:miter lim="400000"/>
          </a:ln>
        </p:spPr>
      </p:pic>
      <p:sp>
        <p:nvSpPr>
          <p:cNvPr id="188" name="skopiuj i wklej bezpośrednio na docelowy slajd"/>
          <p:cNvSpPr txBox="1"/>
          <p:nvPr/>
        </p:nvSpPr>
        <p:spPr>
          <a:xfrm>
            <a:off x="8505676" y="2095500"/>
            <a:ext cx="7372648" cy="596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rPr dirty="0"/>
              <a:t>skopiuj i wklej bezpośrednio na docelowy slajd</a:t>
            </a:r>
          </a:p>
        </p:txBody>
      </p:sp>
      <p:sp>
        <p:nvSpPr>
          <p:cNvPr id="189" name="Elementy graficzne do wykorzystania bezpośrednio na różnych na slajdach"/>
          <p:cNvSpPr txBox="1"/>
          <p:nvPr/>
        </p:nvSpPr>
        <p:spPr>
          <a:xfrm>
            <a:off x="5218747" y="1104900"/>
            <a:ext cx="13946506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>
                <a:latin typeface="+mn-lt"/>
                <a:ea typeface="+mn-ea"/>
                <a:cs typeface="+mn-cs"/>
                <a:sym typeface="TeX Gyre Adventor"/>
              </a:defRPr>
            </a:lvl1pPr>
          </a:lstStyle>
          <a:p>
            <a:r>
              <a:rPr dirty="0"/>
              <a:t>Elementy graficzne do wykorzystania bezpośrednio na różnych na slajdach</a:t>
            </a:r>
          </a:p>
        </p:txBody>
      </p:sp>
      <p:pic>
        <p:nvPicPr>
          <p:cNvPr id="190" name="red_circle.ai" descr="red_circle.ai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286250" y="4108450"/>
            <a:ext cx="723900" cy="723900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cover_logo-color.ai" descr="cover_logo-color.ai"/>
          <p:cNvPicPr>
            <a:picLocks noChangeAspect="1"/>
          </p:cNvPicPr>
          <p:nvPr userDrawn="1"/>
        </p:nvPicPr>
        <p:blipFill>
          <a:blip r:embed="rId4">
            <a:extLst/>
          </a:blip>
          <a:stretch>
            <a:fillRect/>
          </a:stretch>
        </p:blipFill>
        <p:spPr>
          <a:xfrm>
            <a:off x="20704796" y="10157835"/>
            <a:ext cx="2523941" cy="2231016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Obraz 7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8622" y="601730"/>
            <a:ext cx="1308100" cy="1155700"/>
          </a:xfrm>
          <a:prstGeom prst="rect">
            <a:avLst/>
          </a:prstGeom>
        </p:spPr>
      </p:pic>
      <p:sp>
        <p:nvSpPr>
          <p:cNvPr id="9" name="Linia"/>
          <p:cNvSpPr/>
          <p:nvPr userDrawn="1"/>
        </p:nvSpPr>
        <p:spPr>
          <a:xfrm>
            <a:off x="9344874" y="10386392"/>
            <a:ext cx="1662001" cy="0"/>
          </a:xfrm>
          <a:prstGeom prst="line">
            <a:avLst/>
          </a:prstGeom>
          <a:ln w="889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>
          <a:xfrm>
            <a:off x="8653761" y="12814335"/>
            <a:ext cx="581891" cy="471924"/>
          </a:xfrm>
        </p:spPr>
        <p:txBody>
          <a:bodyPr anchor="ctr"/>
          <a:lstStyle>
            <a:lvl1pPr>
              <a:defRPr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6CB4B4D-7CA3-9044-876B-883B54F8677D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5" name="Tekst tytułowy"/>
          <p:cNvSpPr txBox="1">
            <a:spLocks noGrp="1"/>
          </p:cNvSpPr>
          <p:nvPr>
            <p:ph type="title"/>
          </p:nvPr>
        </p:nvSpPr>
        <p:spPr>
          <a:xfrm>
            <a:off x="1270000" y="2539999"/>
            <a:ext cx="10391408" cy="7617837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15000"/>
              </a:lnSpc>
              <a:defRPr sz="15000">
                <a:solidFill>
                  <a:schemeClr val="tx1"/>
                </a:solidFill>
              </a:defRPr>
            </a:lvl1pPr>
          </a:lstStyle>
          <a:p>
            <a:r>
              <a:rPr dirty="0"/>
              <a:t>Tekst tytułowy</a:t>
            </a:r>
          </a:p>
        </p:txBody>
      </p:sp>
      <p:sp>
        <p:nvSpPr>
          <p:cNvPr id="6" name="Treść - poziom 1…"/>
          <p:cNvSpPr txBox="1">
            <a:spLocks noGrp="1"/>
          </p:cNvSpPr>
          <p:nvPr>
            <p:ph type="body" sz="quarter" idx="1"/>
          </p:nvPr>
        </p:nvSpPr>
        <p:spPr>
          <a:xfrm>
            <a:off x="1247407" y="10157835"/>
            <a:ext cx="10414001" cy="2231016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ClrTx/>
              <a:buSzTx/>
              <a:buNone/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TeX Gyre Adventor"/>
              </a:defRPr>
            </a:lvl1pPr>
            <a:lvl2pPr marL="0" indent="0">
              <a:spcBef>
                <a:spcPts val="0"/>
              </a:spcBef>
              <a:buClrTx/>
              <a:buSzTx/>
              <a:buNone/>
              <a:defRPr sz="7500" b="1">
                <a:solidFill>
                  <a:schemeClr val="tx1"/>
                </a:solidFill>
                <a:latin typeface="+mn-lt"/>
                <a:ea typeface="+mn-ea"/>
                <a:cs typeface="+mn-cs"/>
                <a:sym typeface="TeX Gyre Adventor"/>
              </a:defRPr>
            </a:lvl2pPr>
            <a:lvl3pPr marL="0" indent="22225">
              <a:spcBef>
                <a:spcPts val="0"/>
              </a:spcBef>
              <a:buClrTx/>
              <a:buSzTx/>
              <a:buNone/>
              <a:tabLst/>
              <a:defRPr b="1">
                <a:latin typeface="+mn-lt"/>
                <a:ea typeface="+mn-ea"/>
                <a:cs typeface="+mn-cs"/>
                <a:sym typeface="TeX Gyre Adventor"/>
              </a:defRPr>
            </a:lvl3pPr>
            <a:lvl4pPr marL="0" indent="22225">
              <a:spcBef>
                <a:spcPts val="0"/>
              </a:spcBef>
              <a:buClrTx/>
              <a:buSzTx/>
              <a:buNone/>
              <a:tabLst/>
              <a:defRPr b="1">
                <a:latin typeface="+mn-lt"/>
                <a:ea typeface="+mn-ea"/>
                <a:cs typeface="+mn-cs"/>
                <a:sym typeface="TeX Gyre Adventor"/>
              </a:defRPr>
            </a:lvl4pPr>
            <a:lvl5pPr marL="0" indent="22225">
              <a:spcBef>
                <a:spcPts val="0"/>
              </a:spcBef>
              <a:buClrTx/>
              <a:buSzTx/>
              <a:buNone/>
              <a:tabLst/>
              <a:defRPr b="1">
                <a:latin typeface="+mn-lt"/>
                <a:ea typeface="+mn-ea"/>
                <a:cs typeface="+mn-cs"/>
                <a:sym typeface="TeX Gyre Adventor"/>
              </a:defRPr>
            </a:lvl5pPr>
          </a:lstStyle>
          <a:p>
            <a:r>
              <a:rPr dirty="0"/>
              <a:t>Treść - poziom 1</a:t>
            </a:r>
          </a:p>
          <a:p>
            <a:pPr lvl="1"/>
            <a:r>
              <a:rPr dirty="0"/>
              <a:t>Treść - poziom 2</a:t>
            </a:r>
          </a:p>
          <a:p>
            <a:pPr lvl="2"/>
            <a:r>
              <a:rPr dirty="0"/>
              <a:t>Treść - poziom 3</a:t>
            </a:r>
          </a:p>
          <a:p>
            <a:pPr lvl="3"/>
            <a:r>
              <a:rPr dirty="0"/>
              <a:t>Treść - poziom 4</a:t>
            </a:r>
          </a:p>
          <a:p>
            <a:pPr lvl="4"/>
            <a:r>
              <a:rPr dirty="0"/>
              <a:t>Treść - poziom 5</a:t>
            </a:r>
          </a:p>
        </p:txBody>
      </p:sp>
      <p:sp>
        <p:nvSpPr>
          <p:cNvPr id="8" name="Symbol zastępczy obrazu 7"/>
          <p:cNvSpPr>
            <a:spLocks noGrp="1"/>
          </p:cNvSpPr>
          <p:nvPr>
            <p:ph type="pic" sz="quarter" idx="11"/>
          </p:nvPr>
        </p:nvSpPr>
        <p:spPr>
          <a:xfrm>
            <a:off x="10948988" y="-4257"/>
            <a:ext cx="13435012" cy="13716000"/>
          </a:xfrm>
          <a:custGeom>
            <a:avLst/>
            <a:gdLst>
              <a:gd name="connsiteX0" fmla="*/ 0 w 13435012"/>
              <a:gd name="connsiteY0" fmla="*/ 0 h 13716000"/>
              <a:gd name="connsiteX1" fmla="*/ 13435012 w 13435012"/>
              <a:gd name="connsiteY1" fmla="*/ 0 h 13716000"/>
              <a:gd name="connsiteX2" fmla="*/ 13435012 w 13435012"/>
              <a:gd name="connsiteY2" fmla="*/ 13716000 h 13716000"/>
              <a:gd name="connsiteX3" fmla="*/ 0 w 13435012"/>
              <a:gd name="connsiteY3" fmla="*/ 13716000 h 13716000"/>
              <a:gd name="connsiteX4" fmla="*/ 0 w 13435012"/>
              <a:gd name="connsiteY4" fmla="*/ 0 h 13716000"/>
              <a:gd name="connsiteX0" fmla="*/ 0 w 13435012"/>
              <a:gd name="connsiteY0" fmla="*/ 0 h 13716000"/>
              <a:gd name="connsiteX1" fmla="*/ 13435012 w 13435012"/>
              <a:gd name="connsiteY1" fmla="*/ 0 h 13716000"/>
              <a:gd name="connsiteX2" fmla="*/ 13435012 w 13435012"/>
              <a:gd name="connsiteY2" fmla="*/ 13716000 h 13716000"/>
              <a:gd name="connsiteX3" fmla="*/ 0 w 13435012"/>
              <a:gd name="connsiteY3" fmla="*/ 13716000 h 13716000"/>
              <a:gd name="connsiteX4" fmla="*/ 0 w 13435012"/>
              <a:gd name="connsiteY4" fmla="*/ 0 h 13716000"/>
              <a:gd name="connsiteX0" fmla="*/ 0 w 13435012"/>
              <a:gd name="connsiteY0" fmla="*/ 0 h 13716000"/>
              <a:gd name="connsiteX1" fmla="*/ 13435012 w 13435012"/>
              <a:gd name="connsiteY1" fmla="*/ 0 h 13716000"/>
              <a:gd name="connsiteX2" fmla="*/ 13435012 w 13435012"/>
              <a:gd name="connsiteY2" fmla="*/ 13716000 h 13716000"/>
              <a:gd name="connsiteX3" fmla="*/ 0 w 13435012"/>
              <a:gd name="connsiteY3" fmla="*/ 13716000 h 13716000"/>
              <a:gd name="connsiteX4" fmla="*/ 0 w 13435012"/>
              <a:gd name="connsiteY4" fmla="*/ 0 h 13716000"/>
              <a:gd name="connsiteX0" fmla="*/ 0 w 13435012"/>
              <a:gd name="connsiteY0" fmla="*/ 0 h 13716000"/>
              <a:gd name="connsiteX1" fmla="*/ 13435012 w 13435012"/>
              <a:gd name="connsiteY1" fmla="*/ 0 h 13716000"/>
              <a:gd name="connsiteX2" fmla="*/ 13435012 w 13435012"/>
              <a:gd name="connsiteY2" fmla="*/ 13716000 h 13716000"/>
              <a:gd name="connsiteX3" fmla="*/ 0 w 13435012"/>
              <a:gd name="connsiteY3" fmla="*/ 13716000 h 13716000"/>
              <a:gd name="connsiteX4" fmla="*/ 0 w 13435012"/>
              <a:gd name="connsiteY4" fmla="*/ 0 h 13716000"/>
              <a:gd name="connsiteX0" fmla="*/ 0 w 13435012"/>
              <a:gd name="connsiteY0" fmla="*/ 0 h 13716000"/>
              <a:gd name="connsiteX1" fmla="*/ 13435012 w 13435012"/>
              <a:gd name="connsiteY1" fmla="*/ 0 h 13716000"/>
              <a:gd name="connsiteX2" fmla="*/ 13435012 w 13435012"/>
              <a:gd name="connsiteY2" fmla="*/ 13716000 h 13716000"/>
              <a:gd name="connsiteX3" fmla="*/ 0 w 13435012"/>
              <a:gd name="connsiteY3" fmla="*/ 13716000 h 13716000"/>
              <a:gd name="connsiteX4" fmla="*/ 0 w 13435012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35012" h="13716000">
                <a:moveTo>
                  <a:pt x="0" y="0"/>
                </a:moveTo>
                <a:lnTo>
                  <a:pt x="13435012" y="0"/>
                </a:lnTo>
                <a:lnTo>
                  <a:pt x="13435012" y="13716000"/>
                </a:lnTo>
                <a:lnTo>
                  <a:pt x="0" y="13716000"/>
                </a:lnTo>
                <a:cubicBezTo>
                  <a:pt x="2368061" y="8698523"/>
                  <a:pt x="2907323" y="4853354"/>
                  <a:pt x="0" y="0"/>
                </a:cubicBezTo>
                <a:close/>
              </a:path>
            </a:pathLst>
          </a:cu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798334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rzekładka - red prawa">
    <p:bg>
      <p:bgPr>
        <a:solidFill>
          <a:srgbClr val="EE37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rzekladka_red_prawa.ai" descr="przekladka_red_prawa.ai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3239985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5" name="Treść - poziom 1…"/>
          <p:cNvSpPr txBox="1">
            <a:spLocks noGrp="1"/>
          </p:cNvSpPr>
          <p:nvPr>
            <p:ph type="body" sz="half" idx="1"/>
          </p:nvPr>
        </p:nvSpPr>
        <p:spPr>
          <a:xfrm>
            <a:off x="2541719" y="2536428"/>
            <a:ext cx="15256074" cy="762317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spcBef>
                <a:spcPts val="5900"/>
              </a:spcBef>
              <a:buClrTx/>
              <a:buSzTx/>
              <a:buNone/>
              <a:defRPr sz="6000" b="1" cap="all">
                <a:latin typeface="+mn-lt"/>
                <a:ea typeface="+mn-ea"/>
                <a:cs typeface="+mn-cs"/>
                <a:sym typeface="TeX Gyre Adventor"/>
              </a:defRPr>
            </a:lvl1pPr>
            <a:lvl2pPr marL="0" indent="228600" algn="ctr">
              <a:spcBef>
                <a:spcPts val="0"/>
              </a:spcBef>
              <a:buClrTx/>
              <a:buSzTx/>
              <a:buNone/>
              <a:defRPr sz="4800">
                <a:solidFill>
                  <a:srgbClr val="EE3700"/>
                </a:solidFill>
              </a:defRPr>
            </a:lvl2pPr>
            <a:lvl3pPr marL="0" indent="0" algn="ctr">
              <a:buClrTx/>
              <a:buSzTx/>
              <a:buNone/>
            </a:lvl3pPr>
            <a:lvl4pPr marL="0" indent="0" algn="ctr">
              <a:buClrTx/>
              <a:buSzTx/>
              <a:buNone/>
              <a:defRPr/>
            </a:lvl4pPr>
            <a:lvl5pPr marL="0" indent="0" algn="ctr">
              <a:buClrTx/>
              <a:buSzTx/>
              <a:buNone/>
              <a:defRPr/>
            </a:lvl5pPr>
          </a:lstStyle>
          <a:p>
            <a:r>
              <a:rPr dirty="0"/>
              <a:t>Treść - poziom 1</a:t>
            </a:r>
          </a:p>
          <a:p>
            <a:pPr lvl="1"/>
            <a:r>
              <a:rPr dirty="0"/>
              <a:t>Treść - poziom 2</a:t>
            </a:r>
          </a:p>
          <a:p>
            <a:pPr lvl="2"/>
            <a:r>
              <a:rPr dirty="0"/>
              <a:t>Treść - poziom 3</a:t>
            </a:r>
          </a:p>
          <a:p>
            <a:pPr lvl="3"/>
            <a:r>
              <a:rPr dirty="0"/>
              <a:t>Treść - poziom 4</a:t>
            </a:r>
          </a:p>
          <a:p>
            <a:pPr lvl="4"/>
            <a:r>
              <a:rPr dirty="0"/>
              <a:t>Treść - poziom 5</a:t>
            </a:r>
          </a:p>
        </p:txBody>
      </p:sp>
    </p:spTree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6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rzekładka - red lewa">
    <p:bg>
      <p:bgPr>
        <a:solidFill>
          <a:srgbClr val="EE37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rzekladka_red_lewa.ai" descr="przekladka_red_lewa.ai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19539" y="0"/>
            <a:ext cx="21264461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44" name="Treść - poziom 1…"/>
          <p:cNvSpPr txBox="1">
            <a:spLocks noGrp="1"/>
          </p:cNvSpPr>
          <p:nvPr>
            <p:ph type="body" sz="half" idx="1"/>
          </p:nvPr>
        </p:nvSpPr>
        <p:spPr>
          <a:xfrm>
            <a:off x="7635014" y="2537155"/>
            <a:ext cx="13961205" cy="762886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spcBef>
                <a:spcPts val="5900"/>
              </a:spcBef>
              <a:buClrTx/>
              <a:buSzTx/>
              <a:buNone/>
              <a:defRPr sz="6000" b="1" cap="all">
                <a:latin typeface="+mn-lt"/>
                <a:ea typeface="+mn-ea"/>
                <a:cs typeface="+mn-cs"/>
                <a:sym typeface="TeX Gyre Adventor"/>
              </a:defRPr>
            </a:lvl1pPr>
            <a:lvl2pPr marL="0" indent="228600" algn="ctr">
              <a:spcBef>
                <a:spcPts val="0"/>
              </a:spcBef>
              <a:buClrTx/>
              <a:buSzTx/>
              <a:buNone/>
              <a:defRPr sz="4800">
                <a:solidFill>
                  <a:srgbClr val="EE3700"/>
                </a:solidFill>
              </a:defRPr>
            </a:lvl2pPr>
            <a:lvl3pPr marL="0" indent="0" algn="ctr">
              <a:buClrTx/>
              <a:buSzTx/>
              <a:buNone/>
            </a:lvl3pPr>
            <a:lvl4pPr marL="0" indent="0" algn="ctr">
              <a:buClrTx/>
              <a:buSzTx/>
              <a:buNone/>
              <a:defRPr/>
            </a:lvl4pPr>
            <a:lvl5pPr marL="0" indent="0" algn="ctr">
              <a:buClrTx/>
              <a:buSzTx/>
              <a:buNone/>
              <a:defRPr/>
            </a:lvl5pPr>
          </a:lstStyle>
          <a:p>
            <a:r>
              <a:rPr dirty="0"/>
              <a:t>Treść - poziom 1</a:t>
            </a:r>
          </a:p>
          <a:p>
            <a:pPr lvl="1"/>
            <a:r>
              <a:rPr dirty="0"/>
              <a:t>Treść - poziom 2</a:t>
            </a:r>
          </a:p>
          <a:p>
            <a:pPr lvl="2"/>
            <a:r>
              <a:rPr dirty="0"/>
              <a:t>Treść - poziom 3</a:t>
            </a:r>
          </a:p>
          <a:p>
            <a:pPr lvl="3"/>
            <a:r>
              <a:rPr dirty="0"/>
              <a:t>Treść - poziom 4</a:t>
            </a:r>
          </a:p>
          <a:p>
            <a:pPr lvl="4"/>
            <a:r>
              <a:rPr dirty="0"/>
              <a:t>Treść - poziom 5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zekładka - ph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rzekladka_red_lewa.ai" descr="przekladka_red_lewa.ai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19539" y="0"/>
            <a:ext cx="21264461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44" name="Treść - poziom 1…"/>
          <p:cNvSpPr txBox="1">
            <a:spLocks noGrp="1"/>
          </p:cNvSpPr>
          <p:nvPr>
            <p:ph type="body" sz="half" idx="1"/>
          </p:nvPr>
        </p:nvSpPr>
        <p:spPr>
          <a:xfrm>
            <a:off x="7635014" y="2537155"/>
            <a:ext cx="13961205" cy="762886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spcBef>
                <a:spcPts val="5900"/>
              </a:spcBef>
              <a:buClrTx/>
              <a:buSzTx/>
              <a:buNone/>
              <a:defRPr sz="6000" b="1" cap="all">
                <a:latin typeface="+mn-lt"/>
                <a:ea typeface="+mn-ea"/>
                <a:cs typeface="+mn-cs"/>
                <a:sym typeface="TeX Gyre Adventor"/>
              </a:defRPr>
            </a:lvl1pPr>
            <a:lvl2pPr marL="0" indent="228600" algn="ctr">
              <a:spcBef>
                <a:spcPts val="0"/>
              </a:spcBef>
              <a:buClrTx/>
              <a:buSzTx/>
              <a:buNone/>
              <a:defRPr sz="4800">
                <a:solidFill>
                  <a:srgbClr val="EE3700"/>
                </a:solidFill>
              </a:defRPr>
            </a:lvl2pPr>
            <a:lvl3pPr marL="0" indent="0" algn="ctr">
              <a:buClrTx/>
              <a:buSzTx/>
              <a:buNone/>
            </a:lvl3pPr>
            <a:lvl4pPr marL="0" indent="0" algn="ctr">
              <a:buClrTx/>
              <a:buSzTx/>
              <a:buNone/>
              <a:defRPr/>
            </a:lvl4pPr>
            <a:lvl5pPr marL="0" indent="0" algn="ctr">
              <a:buClrTx/>
              <a:buSzTx/>
              <a:buNone/>
              <a:defRPr/>
            </a:lvl5pPr>
          </a:lstStyle>
          <a:p>
            <a:r>
              <a:rPr dirty="0"/>
              <a:t>Treść - poziom 1</a:t>
            </a:r>
          </a:p>
          <a:p>
            <a:pPr lvl="1"/>
            <a:r>
              <a:rPr dirty="0"/>
              <a:t>Treść - poziom 2</a:t>
            </a:r>
          </a:p>
          <a:p>
            <a:pPr lvl="2"/>
            <a:r>
              <a:rPr dirty="0"/>
              <a:t>Treść - poziom 3</a:t>
            </a:r>
          </a:p>
          <a:p>
            <a:pPr lvl="3"/>
            <a:r>
              <a:rPr dirty="0"/>
              <a:t>Treść - poziom 4</a:t>
            </a:r>
          </a:p>
          <a:p>
            <a:pPr lvl="4"/>
            <a:r>
              <a:rPr dirty="0"/>
              <a:t>Treść - poziom 5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sz="quarter" idx="10"/>
          </p:nvPr>
        </p:nvSpPr>
        <p:spPr>
          <a:xfrm>
            <a:off x="0" y="-23448"/>
            <a:ext cx="5096478" cy="13739447"/>
          </a:xfrm>
          <a:custGeom>
            <a:avLst/>
            <a:gdLst>
              <a:gd name="connsiteX0" fmla="*/ 0 w 5157788"/>
              <a:gd name="connsiteY0" fmla="*/ 0 h 13716000"/>
              <a:gd name="connsiteX1" fmla="*/ 5157788 w 5157788"/>
              <a:gd name="connsiteY1" fmla="*/ 0 h 13716000"/>
              <a:gd name="connsiteX2" fmla="*/ 5157788 w 5157788"/>
              <a:gd name="connsiteY2" fmla="*/ 13716000 h 13716000"/>
              <a:gd name="connsiteX3" fmla="*/ 0 w 5157788"/>
              <a:gd name="connsiteY3" fmla="*/ 13716000 h 13716000"/>
              <a:gd name="connsiteX4" fmla="*/ 0 w 5157788"/>
              <a:gd name="connsiteY4" fmla="*/ 0 h 13716000"/>
              <a:gd name="connsiteX0" fmla="*/ 0 w 5157788"/>
              <a:gd name="connsiteY0" fmla="*/ 23447 h 13739447"/>
              <a:gd name="connsiteX1" fmla="*/ 3047635 w 5157788"/>
              <a:gd name="connsiteY1" fmla="*/ 0 h 13739447"/>
              <a:gd name="connsiteX2" fmla="*/ 5157788 w 5157788"/>
              <a:gd name="connsiteY2" fmla="*/ 13739447 h 13739447"/>
              <a:gd name="connsiteX3" fmla="*/ 0 w 5157788"/>
              <a:gd name="connsiteY3" fmla="*/ 13739447 h 13739447"/>
              <a:gd name="connsiteX4" fmla="*/ 0 w 5157788"/>
              <a:gd name="connsiteY4" fmla="*/ 23447 h 13739447"/>
              <a:gd name="connsiteX0" fmla="*/ 0 w 3047635"/>
              <a:gd name="connsiteY0" fmla="*/ 23447 h 13739447"/>
              <a:gd name="connsiteX1" fmla="*/ 3047635 w 3047635"/>
              <a:gd name="connsiteY1" fmla="*/ 0 h 13739447"/>
              <a:gd name="connsiteX2" fmla="*/ 3047634 w 3047635"/>
              <a:gd name="connsiteY2" fmla="*/ 13739447 h 13739447"/>
              <a:gd name="connsiteX3" fmla="*/ 0 w 3047635"/>
              <a:gd name="connsiteY3" fmla="*/ 13739447 h 13739447"/>
              <a:gd name="connsiteX4" fmla="*/ 0 w 3047635"/>
              <a:gd name="connsiteY4" fmla="*/ 23447 h 13739447"/>
              <a:gd name="connsiteX0" fmla="*/ 0 w 4433562"/>
              <a:gd name="connsiteY0" fmla="*/ 23447 h 13739447"/>
              <a:gd name="connsiteX1" fmla="*/ 3047635 w 4433562"/>
              <a:gd name="connsiteY1" fmla="*/ 0 h 13739447"/>
              <a:gd name="connsiteX2" fmla="*/ 3047634 w 4433562"/>
              <a:gd name="connsiteY2" fmla="*/ 13739447 h 13739447"/>
              <a:gd name="connsiteX3" fmla="*/ 0 w 4433562"/>
              <a:gd name="connsiteY3" fmla="*/ 13739447 h 13739447"/>
              <a:gd name="connsiteX4" fmla="*/ 0 w 4433562"/>
              <a:gd name="connsiteY4" fmla="*/ 23447 h 13739447"/>
              <a:gd name="connsiteX0" fmla="*/ 0 w 5222537"/>
              <a:gd name="connsiteY0" fmla="*/ 23447 h 13739447"/>
              <a:gd name="connsiteX1" fmla="*/ 3047635 w 5222537"/>
              <a:gd name="connsiteY1" fmla="*/ 0 h 13739447"/>
              <a:gd name="connsiteX2" fmla="*/ 3047634 w 5222537"/>
              <a:gd name="connsiteY2" fmla="*/ 13739447 h 13739447"/>
              <a:gd name="connsiteX3" fmla="*/ 0 w 5222537"/>
              <a:gd name="connsiteY3" fmla="*/ 13739447 h 13739447"/>
              <a:gd name="connsiteX4" fmla="*/ 0 w 5222537"/>
              <a:gd name="connsiteY4" fmla="*/ 23447 h 13739447"/>
              <a:gd name="connsiteX0" fmla="*/ 0 w 5096478"/>
              <a:gd name="connsiteY0" fmla="*/ 23447 h 13739447"/>
              <a:gd name="connsiteX1" fmla="*/ 3047635 w 5096478"/>
              <a:gd name="connsiteY1" fmla="*/ 0 h 13739447"/>
              <a:gd name="connsiteX2" fmla="*/ 3047634 w 5096478"/>
              <a:gd name="connsiteY2" fmla="*/ 13739447 h 13739447"/>
              <a:gd name="connsiteX3" fmla="*/ 0 w 5096478"/>
              <a:gd name="connsiteY3" fmla="*/ 13739447 h 13739447"/>
              <a:gd name="connsiteX4" fmla="*/ 0 w 5096478"/>
              <a:gd name="connsiteY4" fmla="*/ 23447 h 13739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96478" h="13739447">
                <a:moveTo>
                  <a:pt x="0" y="23447"/>
                </a:moveTo>
                <a:lnTo>
                  <a:pt x="3047635" y="0"/>
                </a:lnTo>
                <a:cubicBezTo>
                  <a:pt x="5720497" y="4064000"/>
                  <a:pt x="5837726" y="9698892"/>
                  <a:pt x="3047634" y="13739447"/>
                </a:cubicBezTo>
                <a:lnTo>
                  <a:pt x="0" y="13739447"/>
                </a:lnTo>
                <a:lnTo>
                  <a:pt x="0" y="23447"/>
                </a:lnTo>
                <a:close/>
              </a:path>
            </a:pathLst>
          </a:cu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re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kst tytułowy"/>
          <p:cNvSpPr txBox="1">
            <a:spLocks noGrp="1"/>
          </p:cNvSpPr>
          <p:nvPr>
            <p:ph type="title"/>
          </p:nvPr>
        </p:nvSpPr>
        <p:spPr>
          <a:xfrm>
            <a:off x="3826536" y="-1"/>
            <a:ext cx="16489892" cy="1106564"/>
          </a:xfrm>
          <a:prstGeom prst="rect">
            <a:avLst/>
          </a:prstGeom>
        </p:spPr>
        <p:txBody>
          <a:bodyPr anchor="b">
            <a:noAutofit/>
          </a:bodyPr>
          <a:lstStyle/>
          <a:p>
            <a:r>
              <a:t>Tekst tytułowy</a:t>
            </a:r>
          </a:p>
        </p:txBody>
      </p:sp>
      <p:sp>
        <p:nvSpPr>
          <p:cNvPr id="63" name="Treść - poziom 1…"/>
          <p:cNvSpPr txBox="1">
            <a:spLocks noGrp="1"/>
          </p:cNvSpPr>
          <p:nvPr>
            <p:ph type="body" idx="1"/>
          </p:nvPr>
        </p:nvSpPr>
        <p:spPr>
          <a:xfrm>
            <a:off x="1945746" y="3487737"/>
            <a:ext cx="21408893" cy="922000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ClrTx/>
              <a:buSzTx/>
              <a:buNone/>
            </a:lvl1pPr>
            <a:lvl2pPr marL="0" indent="762000">
              <a:buClrTx/>
              <a:buSzTx/>
              <a:buNone/>
              <a:defRPr cap="all">
                <a:solidFill>
                  <a:srgbClr val="EE3700"/>
                </a:solidFill>
              </a:defRPr>
            </a:lvl2pPr>
            <a:lvl3pPr marL="1651000">
              <a:spcBef>
                <a:spcPts val="1500"/>
              </a:spcBef>
              <a:buSzPct val="200000"/>
            </a:lvl3pPr>
            <a:lvl4pPr marL="0" indent="1689100">
              <a:spcBef>
                <a:spcPts val="1500"/>
              </a:spcBef>
              <a:buClrTx/>
              <a:buSzTx/>
              <a:buNone/>
              <a:defRPr sz="2400" cap="all">
                <a:solidFill>
                  <a:srgbClr val="EE3700"/>
                </a:solidFill>
              </a:defRPr>
            </a:lvl4pPr>
            <a:lvl5pPr marL="2857500" indent="-635000">
              <a:spcBef>
                <a:spcPts val="1500"/>
              </a:spcBef>
              <a:buSzPct val="200000"/>
            </a:lvl5pPr>
          </a:lstStyle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64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22860609" y="1333500"/>
            <a:ext cx="452019" cy="5461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65" name="Linia"/>
          <p:cNvSpPr/>
          <p:nvPr/>
        </p:nvSpPr>
        <p:spPr>
          <a:xfrm>
            <a:off x="22617046" y="1425045"/>
            <a:ext cx="1" cy="388410"/>
          </a:xfrm>
          <a:prstGeom prst="line">
            <a:avLst/>
          </a:prstGeom>
          <a:ln w="25400">
            <a:solidFill>
              <a:srgbClr val="EE3700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pic>
        <p:nvPicPr>
          <p:cNvPr id="66" name="text-logo.ai" descr="text-logo.ai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11340" y="640084"/>
            <a:ext cx="1251854" cy="1106563"/>
          </a:xfrm>
          <a:prstGeom prst="rect">
            <a:avLst/>
          </a:prstGeom>
          <a:ln w="12700">
            <a:miter lim="400000"/>
          </a:ln>
        </p:spPr>
      </p:pic>
      <p:sp>
        <p:nvSpPr>
          <p:cNvPr id="67" name="Linia"/>
          <p:cNvSpPr/>
          <p:nvPr/>
        </p:nvSpPr>
        <p:spPr>
          <a:xfrm flipV="1">
            <a:off x="1224022" y="3488397"/>
            <a:ext cx="1" cy="9220003"/>
          </a:xfrm>
          <a:prstGeom prst="line">
            <a:avLst/>
          </a:prstGeom>
          <a:ln w="12700">
            <a:solidFill>
              <a:srgbClr val="EE3700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68" name="PODTYTUŁ"/>
          <p:cNvSpPr txBox="1">
            <a:spLocks noGrp="1"/>
          </p:cNvSpPr>
          <p:nvPr>
            <p:ph type="body" sz="quarter" idx="13"/>
          </p:nvPr>
        </p:nvSpPr>
        <p:spPr>
          <a:xfrm>
            <a:off x="3826536" y="1149746"/>
            <a:ext cx="16489892" cy="596901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algn="ctr">
              <a:buClrTx/>
              <a:buSzTx/>
              <a:buNone/>
              <a:defRPr cap="all">
                <a:solidFill>
                  <a:srgbClr val="EE3224"/>
                </a:solidFill>
              </a:defRPr>
            </a:lvl1pPr>
          </a:lstStyle>
          <a:p>
            <a:r>
              <a:t>PODTYTUŁ</a:t>
            </a:r>
          </a:p>
        </p:txBody>
      </p:sp>
      <p:sp>
        <p:nvSpPr>
          <p:cNvPr id="69" name="Linia"/>
          <p:cNvSpPr/>
          <p:nvPr/>
        </p:nvSpPr>
        <p:spPr>
          <a:xfrm>
            <a:off x="11240482" y="2051050"/>
            <a:ext cx="1662001" cy="0"/>
          </a:xfrm>
          <a:prstGeom prst="line">
            <a:avLst/>
          </a:prstGeom>
          <a:ln w="889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ez tre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kst tytułowy"/>
          <p:cNvSpPr txBox="1">
            <a:spLocks noGrp="1"/>
          </p:cNvSpPr>
          <p:nvPr>
            <p:ph type="title"/>
          </p:nvPr>
        </p:nvSpPr>
        <p:spPr>
          <a:xfrm>
            <a:off x="3826536" y="-1"/>
            <a:ext cx="16489892" cy="1106564"/>
          </a:xfrm>
          <a:prstGeom prst="rect">
            <a:avLst/>
          </a:prstGeom>
        </p:spPr>
        <p:txBody>
          <a:bodyPr anchor="b">
            <a:noAutofit/>
          </a:bodyPr>
          <a:lstStyle/>
          <a:p>
            <a:r>
              <a:t>Tekst tytułowy</a:t>
            </a:r>
          </a:p>
        </p:txBody>
      </p:sp>
      <p:sp>
        <p:nvSpPr>
          <p:cNvPr id="77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22860609" y="1333500"/>
            <a:ext cx="452019" cy="5461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78" name="Linia"/>
          <p:cNvSpPr/>
          <p:nvPr/>
        </p:nvSpPr>
        <p:spPr>
          <a:xfrm>
            <a:off x="22617046" y="1425045"/>
            <a:ext cx="1" cy="388410"/>
          </a:xfrm>
          <a:prstGeom prst="line">
            <a:avLst/>
          </a:prstGeom>
          <a:ln w="25400">
            <a:solidFill>
              <a:srgbClr val="EE3700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pic>
        <p:nvPicPr>
          <p:cNvPr id="79" name="text-logo.ai" descr="text-logo.ai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11340" y="640084"/>
            <a:ext cx="1251854" cy="1106563"/>
          </a:xfrm>
          <a:prstGeom prst="rect">
            <a:avLst/>
          </a:prstGeom>
          <a:ln w="12700">
            <a:miter lim="400000"/>
          </a:ln>
        </p:spPr>
      </p:pic>
      <p:sp>
        <p:nvSpPr>
          <p:cNvPr id="80" name="PODTYTUŁ"/>
          <p:cNvSpPr txBox="1">
            <a:spLocks noGrp="1"/>
          </p:cNvSpPr>
          <p:nvPr>
            <p:ph type="body" sz="quarter" idx="13"/>
          </p:nvPr>
        </p:nvSpPr>
        <p:spPr>
          <a:xfrm>
            <a:off x="3826536" y="1149746"/>
            <a:ext cx="16489892" cy="596901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algn="ctr">
              <a:buClrTx/>
              <a:buSzTx/>
              <a:buNone/>
              <a:defRPr cap="all">
                <a:solidFill>
                  <a:srgbClr val="EE3224"/>
                </a:solidFill>
              </a:defRPr>
            </a:lvl1pPr>
          </a:lstStyle>
          <a:p>
            <a:r>
              <a:t>PODTYTUŁ</a:t>
            </a:r>
          </a:p>
        </p:txBody>
      </p:sp>
      <p:sp>
        <p:nvSpPr>
          <p:cNvPr id="81" name="Linia"/>
          <p:cNvSpPr/>
          <p:nvPr/>
        </p:nvSpPr>
        <p:spPr>
          <a:xfrm>
            <a:off x="11240482" y="2051050"/>
            <a:ext cx="1662001" cy="0"/>
          </a:xfrm>
          <a:prstGeom prst="line">
            <a:avLst/>
          </a:prstGeom>
          <a:ln w="889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i tre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kst tytułowy"/>
          <p:cNvSpPr txBox="1">
            <a:spLocks noGrp="1"/>
          </p:cNvSpPr>
          <p:nvPr>
            <p:ph type="title"/>
          </p:nvPr>
        </p:nvSpPr>
        <p:spPr>
          <a:xfrm>
            <a:off x="3826536" y="-1"/>
            <a:ext cx="16489892" cy="1106564"/>
          </a:xfrm>
          <a:prstGeom prst="rect">
            <a:avLst/>
          </a:prstGeom>
        </p:spPr>
        <p:txBody>
          <a:bodyPr anchor="b">
            <a:noAutofit/>
          </a:bodyPr>
          <a:lstStyle/>
          <a:p>
            <a:r>
              <a:t>Tekst tytułowy</a:t>
            </a:r>
          </a:p>
        </p:txBody>
      </p:sp>
      <p:sp>
        <p:nvSpPr>
          <p:cNvPr id="110" name="Treść - poziom 1…"/>
          <p:cNvSpPr txBox="1">
            <a:spLocks noGrp="1"/>
          </p:cNvSpPr>
          <p:nvPr>
            <p:ph type="body" sz="half" idx="1"/>
          </p:nvPr>
        </p:nvSpPr>
        <p:spPr>
          <a:xfrm>
            <a:off x="11439999" y="3488397"/>
            <a:ext cx="11872630" cy="922000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ClrTx/>
              <a:buSzTx/>
              <a:buNone/>
            </a:lvl1pPr>
            <a:lvl2pPr marL="0" indent="762000">
              <a:buClrTx/>
              <a:buSzTx/>
              <a:buNone/>
              <a:defRPr cap="all">
                <a:solidFill>
                  <a:srgbClr val="EE3700"/>
                </a:solidFill>
              </a:defRPr>
            </a:lvl2pPr>
            <a:lvl3pPr marL="1651000">
              <a:spcBef>
                <a:spcPts val="1500"/>
              </a:spcBef>
              <a:buSzPct val="200000"/>
            </a:lvl3pPr>
            <a:lvl4pPr marL="0" indent="1689100">
              <a:spcBef>
                <a:spcPts val="1500"/>
              </a:spcBef>
              <a:buClrTx/>
              <a:buSzTx/>
              <a:buNone/>
              <a:defRPr sz="2400" cap="all">
                <a:solidFill>
                  <a:srgbClr val="EE3700"/>
                </a:solidFill>
              </a:defRPr>
            </a:lvl4pPr>
            <a:lvl5pPr marL="2857500" indent="-635000">
              <a:spcBef>
                <a:spcPts val="1500"/>
              </a:spcBef>
              <a:buSzPct val="200000"/>
            </a:lvl5pPr>
          </a:lstStyle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111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22860609" y="1333500"/>
            <a:ext cx="452019" cy="5461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2" name="Linia"/>
          <p:cNvSpPr/>
          <p:nvPr/>
        </p:nvSpPr>
        <p:spPr>
          <a:xfrm>
            <a:off x="22617046" y="1425045"/>
            <a:ext cx="1" cy="388410"/>
          </a:xfrm>
          <a:prstGeom prst="line">
            <a:avLst/>
          </a:prstGeom>
          <a:ln w="25400">
            <a:solidFill>
              <a:srgbClr val="EE3700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pic>
        <p:nvPicPr>
          <p:cNvPr id="113" name="text-logo.ai" descr="text-logo.ai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11340" y="640084"/>
            <a:ext cx="1251854" cy="1106563"/>
          </a:xfrm>
          <a:prstGeom prst="rect">
            <a:avLst/>
          </a:prstGeom>
          <a:ln w="12700">
            <a:miter lim="400000"/>
          </a:ln>
        </p:spPr>
      </p:pic>
      <p:sp>
        <p:nvSpPr>
          <p:cNvPr id="114" name="Linia"/>
          <p:cNvSpPr/>
          <p:nvPr/>
        </p:nvSpPr>
        <p:spPr>
          <a:xfrm flipV="1">
            <a:off x="10786665" y="3488397"/>
            <a:ext cx="1" cy="9220003"/>
          </a:xfrm>
          <a:prstGeom prst="line">
            <a:avLst/>
          </a:prstGeom>
          <a:ln w="12700">
            <a:solidFill>
              <a:srgbClr val="EE3700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15" name="PODTYTUŁ"/>
          <p:cNvSpPr txBox="1">
            <a:spLocks noGrp="1"/>
          </p:cNvSpPr>
          <p:nvPr>
            <p:ph type="body" sz="quarter" idx="13"/>
          </p:nvPr>
        </p:nvSpPr>
        <p:spPr>
          <a:xfrm>
            <a:off x="3826536" y="1149746"/>
            <a:ext cx="16489892" cy="596901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algn="ctr">
              <a:buClrTx/>
              <a:buSzTx/>
              <a:buNone/>
              <a:defRPr cap="all">
                <a:solidFill>
                  <a:srgbClr val="EE3224"/>
                </a:solidFill>
              </a:defRPr>
            </a:lvl1pPr>
          </a:lstStyle>
          <a:p>
            <a:r>
              <a:t>PODTYTUŁ</a:t>
            </a:r>
          </a:p>
        </p:txBody>
      </p:sp>
      <p:sp>
        <p:nvSpPr>
          <p:cNvPr id="116" name="Tytuł…"/>
          <p:cNvSpPr txBox="1">
            <a:spLocks noGrp="1"/>
          </p:cNvSpPr>
          <p:nvPr>
            <p:ph type="body" sz="quarter" idx="14"/>
          </p:nvPr>
        </p:nvSpPr>
        <p:spPr>
          <a:xfrm>
            <a:off x="1211340" y="6536298"/>
            <a:ext cx="9581676" cy="252730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lnSpc>
                <a:spcPts val="11000"/>
              </a:lnSpc>
              <a:spcBef>
                <a:spcPts val="0"/>
              </a:spcBef>
              <a:buClrTx/>
              <a:buSzTx/>
              <a:buNone/>
              <a:defRPr sz="9000" b="1" cap="all">
                <a:latin typeface="+mn-lt"/>
                <a:ea typeface="+mn-ea"/>
                <a:cs typeface="+mn-cs"/>
                <a:sym typeface="TeX Gyre Adventor"/>
              </a:defRPr>
            </a:pPr>
            <a:r>
              <a:t>Tytuł</a:t>
            </a:r>
          </a:p>
          <a:p>
            <a:pPr marL="0" indent="0">
              <a:buClrTx/>
              <a:buSzTx/>
              <a:buNone/>
              <a:defRPr sz="3500">
                <a:solidFill>
                  <a:srgbClr val="EE3700"/>
                </a:solidFill>
                <a:latin typeface="+mn-lt"/>
                <a:ea typeface="+mn-ea"/>
                <a:cs typeface="+mn-cs"/>
                <a:sym typeface="TeX Gyre Adventor"/>
              </a:defRPr>
            </a:pPr>
            <a:r>
              <a:t>Podtytuł</a:t>
            </a:r>
          </a:p>
        </p:txBody>
      </p:sp>
      <p:sp>
        <p:nvSpPr>
          <p:cNvPr id="117" name="Linia"/>
          <p:cNvSpPr/>
          <p:nvPr/>
        </p:nvSpPr>
        <p:spPr>
          <a:xfrm>
            <a:off x="11240482" y="2051050"/>
            <a:ext cx="1662001" cy="0"/>
          </a:xfrm>
          <a:prstGeom prst="line">
            <a:avLst/>
          </a:prstGeom>
          <a:ln w="88900">
            <a:solidFill>
              <a:srgbClr val="000000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i opis">
    <p:bg>
      <p:bgPr>
        <a:solidFill>
          <a:srgbClr val="F7F7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Kształt"/>
          <p:cNvSpPr/>
          <p:nvPr/>
        </p:nvSpPr>
        <p:spPr>
          <a:xfrm>
            <a:off x="0" y="-77010"/>
            <a:ext cx="14118927" cy="139372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60" h="21600" extrusionOk="0">
                <a:moveTo>
                  <a:pt x="18207" y="21600"/>
                </a:moveTo>
                <a:lnTo>
                  <a:pt x="91" y="21600"/>
                </a:lnTo>
                <a:lnTo>
                  <a:pt x="0" y="0"/>
                </a:lnTo>
                <a:lnTo>
                  <a:pt x="18115" y="0"/>
                </a:lnTo>
                <a:cubicBezTo>
                  <a:pt x="20431" y="3395"/>
                  <a:pt x="21600" y="7467"/>
                  <a:pt x="21447" y="11600"/>
                </a:cubicBezTo>
                <a:cubicBezTo>
                  <a:pt x="21314" y="15178"/>
                  <a:pt x="20190" y="18645"/>
                  <a:pt x="18207" y="21600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25" name="Treść - poziom 1…"/>
          <p:cNvSpPr txBox="1">
            <a:spLocks noGrp="1"/>
          </p:cNvSpPr>
          <p:nvPr>
            <p:ph type="body" sz="quarter" idx="1"/>
          </p:nvPr>
        </p:nvSpPr>
        <p:spPr>
          <a:xfrm>
            <a:off x="16647694" y="3488397"/>
            <a:ext cx="6664935" cy="922000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ClrTx/>
              <a:buSzTx/>
              <a:buNone/>
            </a:lvl1pPr>
            <a:lvl2pPr marL="0" indent="0">
              <a:buClrTx/>
              <a:buSzTx/>
              <a:buNone/>
              <a:defRPr cap="all">
                <a:solidFill>
                  <a:srgbClr val="EE3700"/>
                </a:solidFill>
              </a:defRPr>
            </a:lvl2pPr>
            <a:lvl3pPr marL="0" indent="0" algn="ctr">
              <a:spcBef>
                <a:spcPts val="1500"/>
              </a:spcBef>
              <a:buClrTx/>
              <a:buSzTx/>
              <a:buNone/>
              <a:defRPr>
                <a:solidFill>
                  <a:srgbClr val="FFFFFF"/>
                </a:solidFill>
              </a:defRPr>
            </a:lvl3pPr>
            <a:lvl4pPr marL="0" indent="0">
              <a:buClrTx/>
              <a:buSzTx/>
              <a:buNone/>
            </a:lvl4pPr>
            <a:lvl5pPr marL="0" indent="0">
              <a:buClrTx/>
              <a:buSzTx/>
              <a:buNone/>
            </a:lvl5pPr>
          </a:lstStyle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126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22860609" y="1333500"/>
            <a:ext cx="452019" cy="5461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27" name="Linia"/>
          <p:cNvSpPr/>
          <p:nvPr/>
        </p:nvSpPr>
        <p:spPr>
          <a:xfrm>
            <a:off x="22617046" y="1425045"/>
            <a:ext cx="1" cy="388410"/>
          </a:xfrm>
          <a:prstGeom prst="line">
            <a:avLst/>
          </a:prstGeom>
          <a:ln w="25400">
            <a:solidFill>
              <a:srgbClr val="EE3700"/>
            </a:solidFill>
            <a:miter lim="400000"/>
          </a:ln>
        </p:spPr>
        <p:txBody>
          <a:bodyPr lIns="0" tIns="0" rIns="0" bIns="0" anchor="ctr"/>
          <a:lstStyle/>
          <a:p>
            <a:pPr algn="ctr"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pic>
        <p:nvPicPr>
          <p:cNvPr id="128" name="text-logo.ai" descr="text-logo.ai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11340" y="640084"/>
            <a:ext cx="1251854" cy="1106563"/>
          </a:xfrm>
          <a:prstGeom prst="rect">
            <a:avLst/>
          </a:prstGeom>
          <a:ln w="12700">
            <a:miter lim="400000"/>
          </a:ln>
        </p:spPr>
      </p:pic>
      <p:sp>
        <p:nvSpPr>
          <p:cNvPr id="129" name="Linia"/>
          <p:cNvSpPr/>
          <p:nvPr/>
        </p:nvSpPr>
        <p:spPr>
          <a:xfrm>
            <a:off x="1211340" y="6891627"/>
            <a:ext cx="14118926" cy="1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algn="ctr"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30" name="Tytuł"/>
          <p:cNvSpPr txBox="1">
            <a:spLocks noGrp="1"/>
          </p:cNvSpPr>
          <p:nvPr>
            <p:ph type="body" sz="quarter" idx="13"/>
          </p:nvPr>
        </p:nvSpPr>
        <p:spPr>
          <a:xfrm>
            <a:off x="1211340" y="5202427"/>
            <a:ext cx="12225132" cy="1566673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ts val="11000"/>
              </a:lnSpc>
              <a:spcBef>
                <a:spcPts val="0"/>
              </a:spcBef>
              <a:buClrTx/>
              <a:buSzTx/>
              <a:buNone/>
              <a:defRPr sz="9000" b="1" cap="all">
                <a:latin typeface="+mn-lt"/>
                <a:ea typeface="+mn-ea"/>
                <a:cs typeface="+mn-cs"/>
                <a:sym typeface="TeX Gyre Adventor"/>
              </a:defRPr>
            </a:lvl1pPr>
          </a:lstStyle>
          <a:p>
            <a:r>
              <a:t>Tytuł</a:t>
            </a:r>
          </a:p>
        </p:txBody>
      </p:sp>
      <p:sp>
        <p:nvSpPr>
          <p:cNvPr id="131" name="Tekst"/>
          <p:cNvSpPr txBox="1">
            <a:spLocks noGrp="1"/>
          </p:cNvSpPr>
          <p:nvPr>
            <p:ph type="body" sz="quarter" idx="14"/>
          </p:nvPr>
        </p:nvSpPr>
        <p:spPr>
          <a:xfrm>
            <a:off x="1211340" y="7194550"/>
            <a:ext cx="12225131" cy="74930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ClrTx/>
              <a:buSzTx/>
              <a:buNone/>
              <a:defRPr sz="3500">
                <a:solidFill>
                  <a:srgbClr val="EE3700"/>
                </a:solidFill>
                <a:latin typeface="+mn-lt"/>
                <a:ea typeface="+mn-ea"/>
                <a:cs typeface="+mn-cs"/>
                <a:sym typeface="TeX Gyre Adventor"/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 tytułowy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Tekst tytułowy</a:t>
            </a:r>
          </a:p>
        </p:txBody>
      </p:sp>
      <p:sp>
        <p:nvSpPr>
          <p:cNvPr id="3" name="Treść - poziom 1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4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11959640" y="13081000"/>
            <a:ext cx="452020" cy="5461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algn="ctr">
              <a:spcBef>
                <a:spcPts val="0"/>
              </a:spcBef>
              <a:defRPr sz="2400">
                <a:latin typeface="+mn-lt"/>
                <a:ea typeface="+mn-ea"/>
                <a:cs typeface="+mn-cs"/>
                <a:sym typeface="TeX Gyre Adventor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52" r:id="rId4"/>
    <p:sldLayoutId id="2147483666" r:id="rId5"/>
    <p:sldLayoutId id="2147483654" r:id="rId6"/>
    <p:sldLayoutId id="2147483655" r:id="rId7"/>
    <p:sldLayoutId id="2147483657" r:id="rId8"/>
    <p:sldLayoutId id="2147483658" r:id="rId9"/>
    <p:sldLayoutId id="2147483659" r:id="rId10"/>
    <p:sldLayoutId id="2147483660" r:id="rId11"/>
    <p:sldLayoutId id="2147483662" r:id="rId12"/>
    <p:sldLayoutId id="2147483663" r:id="rId13"/>
    <p:sldLayoutId id="2147483664" r:id="rId14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1" i="0" u="none" strike="noStrike" cap="all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eX Gyre Adventor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1" i="0" u="none" strike="noStrike" cap="all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eX Gyre Adventor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1" i="0" u="none" strike="noStrike" cap="all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eX Gyre Adventor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1" i="0" u="none" strike="noStrike" cap="all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eX Gyre Adventor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1" i="0" u="none" strike="noStrike" cap="all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eX Gyre Adventor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1" i="0" u="none" strike="noStrike" cap="all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eX Gyre Adventor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1" i="0" u="none" strike="noStrike" cap="all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eX Gyre Adventor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1" i="0" u="none" strike="noStrike" cap="all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eX Gyre Adventor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1" i="0" u="none" strike="noStrike" cap="all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eX Gyre Adventor"/>
        </a:defRPr>
      </a:lvl9pPr>
    </p:titleStyle>
    <p:bodyStyle>
      <a:lvl1pPr marL="1651000" marR="0" indent="-635000" algn="l" defTabSz="825500" rtl="0" latinLnBrk="0">
        <a:lnSpc>
          <a:spcPct val="100000"/>
        </a:lnSpc>
        <a:spcBef>
          <a:spcPts val="3000"/>
        </a:spcBef>
        <a:spcAft>
          <a:spcPts val="0"/>
        </a:spcAft>
        <a:buClr>
          <a:srgbClr val="EE3700"/>
        </a:buClr>
        <a:buSzPct val="200000"/>
        <a:buFontTx/>
        <a:buChar char="•"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Pontano Sans"/>
          <a:ea typeface="Pontano Sans"/>
          <a:cs typeface="Pontano Sans"/>
          <a:sym typeface="Pontano Sans"/>
        </a:defRPr>
      </a:lvl1pPr>
      <a:lvl2pPr marL="999957" marR="0" indent="-441157" algn="l" defTabSz="825500" rtl="0" latinLnBrk="0">
        <a:lnSpc>
          <a:spcPct val="100000"/>
        </a:lnSpc>
        <a:spcBef>
          <a:spcPts val="3000"/>
        </a:spcBef>
        <a:spcAft>
          <a:spcPts val="0"/>
        </a:spcAft>
        <a:buClr>
          <a:srgbClr val="EE3700"/>
        </a:buClr>
        <a:buSzPct val="125000"/>
        <a:buFontTx/>
        <a:buChar char="•"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Pontano Sans"/>
          <a:ea typeface="Pontano Sans"/>
          <a:cs typeface="Pontano Sans"/>
          <a:sym typeface="Pontano Sans"/>
        </a:defRPr>
      </a:lvl2pPr>
      <a:lvl3pPr marL="1778000" marR="0" indent="-635000" algn="l" defTabSz="825500" rtl="0" latinLnBrk="0">
        <a:lnSpc>
          <a:spcPct val="100000"/>
        </a:lnSpc>
        <a:spcBef>
          <a:spcPts val="3000"/>
        </a:spcBef>
        <a:spcAft>
          <a:spcPts val="0"/>
        </a:spcAft>
        <a:buClr>
          <a:srgbClr val="EE3700"/>
        </a:buClr>
        <a:buSzPct val="125000"/>
        <a:buFontTx/>
        <a:buChar char="•"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Pontano Sans"/>
          <a:ea typeface="Pontano Sans"/>
          <a:cs typeface="Pontano Sans"/>
          <a:sym typeface="Pontano Sans"/>
        </a:defRPr>
      </a:lvl3pPr>
      <a:lvl4pPr marL="1651000" marR="0" indent="-635000" algn="l" defTabSz="825500" rtl="0" latinLnBrk="0">
        <a:lnSpc>
          <a:spcPct val="100000"/>
        </a:lnSpc>
        <a:spcBef>
          <a:spcPts val="3000"/>
        </a:spcBef>
        <a:spcAft>
          <a:spcPts val="0"/>
        </a:spcAft>
        <a:buClr>
          <a:srgbClr val="EE3700"/>
        </a:buClr>
        <a:buSzPct val="200000"/>
        <a:buFontTx/>
        <a:buChar char="•"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Pontano Sans"/>
          <a:ea typeface="Pontano Sans"/>
          <a:cs typeface="Pontano Sans"/>
          <a:sym typeface="Pontano Sans"/>
        </a:defRPr>
      </a:lvl4pPr>
      <a:lvl5pPr marL="2676357" marR="0" indent="-441157" algn="l" defTabSz="825500" rtl="0" latinLnBrk="0">
        <a:lnSpc>
          <a:spcPct val="100000"/>
        </a:lnSpc>
        <a:spcBef>
          <a:spcPts val="3000"/>
        </a:spcBef>
        <a:spcAft>
          <a:spcPts val="0"/>
        </a:spcAft>
        <a:buClr>
          <a:srgbClr val="EE3700"/>
        </a:buClr>
        <a:buSzPct val="125000"/>
        <a:buFontTx/>
        <a:buChar char="•"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Pontano Sans"/>
          <a:ea typeface="Pontano Sans"/>
          <a:cs typeface="Pontano Sans"/>
          <a:sym typeface="Pontano Sans"/>
        </a:defRPr>
      </a:lvl5pPr>
      <a:lvl6pPr marL="3235157" marR="0" indent="-441157" algn="l" defTabSz="825500" rtl="0" latinLnBrk="0">
        <a:lnSpc>
          <a:spcPct val="100000"/>
        </a:lnSpc>
        <a:spcBef>
          <a:spcPts val="3000"/>
        </a:spcBef>
        <a:spcAft>
          <a:spcPts val="0"/>
        </a:spcAft>
        <a:buClr>
          <a:srgbClr val="EE3700"/>
        </a:buClr>
        <a:buSzPct val="125000"/>
        <a:buFontTx/>
        <a:buChar char="•"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Pontano Sans"/>
          <a:ea typeface="Pontano Sans"/>
          <a:cs typeface="Pontano Sans"/>
          <a:sym typeface="Pontano Sans"/>
        </a:defRPr>
      </a:lvl6pPr>
      <a:lvl7pPr marL="3793957" marR="0" indent="-441157" algn="l" defTabSz="825500" rtl="0" latinLnBrk="0">
        <a:lnSpc>
          <a:spcPct val="100000"/>
        </a:lnSpc>
        <a:spcBef>
          <a:spcPts val="3000"/>
        </a:spcBef>
        <a:spcAft>
          <a:spcPts val="0"/>
        </a:spcAft>
        <a:buClr>
          <a:srgbClr val="EE3700"/>
        </a:buClr>
        <a:buSzPct val="125000"/>
        <a:buFontTx/>
        <a:buChar char="•"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Pontano Sans"/>
          <a:ea typeface="Pontano Sans"/>
          <a:cs typeface="Pontano Sans"/>
          <a:sym typeface="Pontano Sans"/>
        </a:defRPr>
      </a:lvl7pPr>
      <a:lvl8pPr marL="4352757" marR="0" indent="-441157" algn="l" defTabSz="825500" rtl="0" latinLnBrk="0">
        <a:lnSpc>
          <a:spcPct val="100000"/>
        </a:lnSpc>
        <a:spcBef>
          <a:spcPts val="3000"/>
        </a:spcBef>
        <a:spcAft>
          <a:spcPts val="0"/>
        </a:spcAft>
        <a:buClr>
          <a:srgbClr val="EE3700"/>
        </a:buClr>
        <a:buSzPct val="125000"/>
        <a:buFontTx/>
        <a:buChar char="•"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Pontano Sans"/>
          <a:ea typeface="Pontano Sans"/>
          <a:cs typeface="Pontano Sans"/>
          <a:sym typeface="Pontano Sans"/>
        </a:defRPr>
      </a:lvl8pPr>
      <a:lvl9pPr marL="4911557" marR="0" indent="-441157" algn="l" defTabSz="825500" rtl="0" latinLnBrk="0">
        <a:lnSpc>
          <a:spcPct val="100000"/>
        </a:lnSpc>
        <a:spcBef>
          <a:spcPts val="3000"/>
        </a:spcBef>
        <a:spcAft>
          <a:spcPts val="0"/>
        </a:spcAft>
        <a:buClr>
          <a:srgbClr val="EE3700"/>
        </a:buClr>
        <a:buSzPct val="125000"/>
        <a:buFontTx/>
        <a:buChar char="•"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Pontano Sans"/>
          <a:ea typeface="Pontano Sans"/>
          <a:cs typeface="Pontano Sans"/>
          <a:sym typeface="Pontano Sans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eX Gyre Adventor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eX Gyre Adventor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eX Gyre Adventor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eX Gyre Adventor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eX Gyre Adventor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eX Gyre Adventor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eX Gyre Adventor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eX Gyre Adventor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eX Gyre Adventor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32442" y="2539999"/>
            <a:ext cx="13775782" cy="7617837"/>
          </a:xfrm>
        </p:spPr>
        <p:txBody>
          <a:bodyPr>
            <a:normAutofit/>
          </a:bodyPr>
          <a:lstStyle/>
          <a:p>
            <a:r>
              <a:rPr lang="pl-PL" sz="6500" dirty="0"/>
              <a:t>Kodeks branży interaktywnej</a:t>
            </a:r>
            <a:br>
              <a:rPr lang="pl-PL" sz="6500" dirty="0"/>
            </a:br>
            <a:r>
              <a:rPr lang="pl-PL" sz="3200" dirty="0"/>
              <a:t>Ogólne rozporządzenie o ochronie danych</a:t>
            </a:r>
            <a:endParaRPr lang="pl-PL" sz="6500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pl-PL" dirty="0"/>
              <a:t>Warszawa, 11 stycznia 2018 r.</a:t>
            </a:r>
          </a:p>
        </p:txBody>
      </p:sp>
    </p:spTree>
    <p:extLst>
      <p:ext uri="{BB962C8B-B14F-4D97-AF65-F5344CB8AC3E}">
        <p14:creationId xmlns:p14="http://schemas.microsoft.com/office/powerpoint/2010/main" val="865208724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xmlns="" id="{0CA5C0B0-F5C4-4FC4-A083-73E55197FF90}"/>
              </a:ext>
            </a:extLst>
          </p:cNvPr>
          <p:cNvGrpSpPr/>
          <p:nvPr/>
        </p:nvGrpSpPr>
        <p:grpSpPr>
          <a:xfrm>
            <a:off x="238673" y="11610528"/>
            <a:ext cx="8280919" cy="1771200"/>
            <a:chOff x="1005741" y="5483239"/>
            <a:chExt cx="14080379" cy="1771200"/>
          </a:xfrm>
        </p:grpSpPr>
        <p:sp>
          <p:nvSpPr>
            <p:cNvPr id="7" name="Prostokąt: zaokrąglone rogi 6">
              <a:extLst>
                <a:ext uri="{FF2B5EF4-FFF2-40B4-BE49-F238E27FC236}">
                  <a16:creationId xmlns:a16="http://schemas.microsoft.com/office/drawing/2014/main" xmlns="" id="{896C62D7-9D3B-452C-8EA9-98CF309BFEA4}"/>
                </a:ext>
              </a:extLst>
            </p:cNvPr>
            <p:cNvSpPr/>
            <p:nvPr/>
          </p:nvSpPr>
          <p:spPr>
            <a:xfrm>
              <a:off x="1005741" y="5483239"/>
              <a:ext cx="14080379" cy="1771200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3">
                <a:hueOff val="-3076452"/>
                <a:satOff val="27738"/>
                <a:lumOff val="588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Prostokąt: zaokrąglone rogi 4">
              <a:extLst>
                <a:ext uri="{FF2B5EF4-FFF2-40B4-BE49-F238E27FC236}">
                  <a16:creationId xmlns:a16="http://schemas.microsoft.com/office/drawing/2014/main" xmlns="" id="{318DFD14-E2DA-480F-A501-575E923B03AF}"/>
                </a:ext>
              </a:extLst>
            </p:cNvPr>
            <p:cNvSpPr txBox="1"/>
            <p:nvPr/>
          </p:nvSpPr>
          <p:spPr>
            <a:xfrm>
              <a:off x="1092204" y="5569702"/>
              <a:ext cx="13907453" cy="15982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2205" tIns="0" rIns="532205" bIns="0" numCol="1" spcCol="1270" anchor="ctr" anchorCtr="0">
              <a:noAutofit/>
            </a:bodyPr>
            <a:lstStyle/>
            <a:p>
              <a:pPr marL="0" lvl="0" indent="0" algn="l" defTabSz="2222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-PL" sz="5000" kern="1200" dirty="0"/>
                <a:t>Stan pracy – największe problemy</a:t>
              </a:r>
            </a:p>
          </p:txBody>
        </p:sp>
      </p:grpSp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0C9C58F5-8939-47D4-A9F3-C16C59B1B42B}"/>
              </a:ext>
            </a:extLst>
          </p:cNvPr>
          <p:cNvSpPr txBox="1"/>
          <p:nvPr/>
        </p:nvSpPr>
        <p:spPr>
          <a:xfrm>
            <a:off x="1822848" y="1337555"/>
            <a:ext cx="21818424" cy="102746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just" defTabSz="825500" rtl="0" fontAlgn="auto" latinLnBrk="0" hangingPunct="0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5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Pontano Sans"/>
                <a:ea typeface="Pontano Sans"/>
                <a:cs typeface="Pontano Sans"/>
                <a:sym typeface="Pontano Sans"/>
              </a:rPr>
              <a:t>Największe problemy:</a:t>
            </a:r>
          </a:p>
          <a:p>
            <a:pPr marL="914400" marR="0" indent="-914400" algn="just" defTabSz="825500" rtl="0" fontAlgn="auto" latinLnBrk="0" hangingPunct="0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pl-PL" sz="5400" dirty="0"/>
              <a:t>Uzgodnienie definicji danych osobowych (zwłaszcza w odniesieniu do danych zawartych w plikach </a:t>
            </a:r>
            <a:r>
              <a:rPr lang="pl-PL" sz="5400" dirty="0" err="1"/>
              <a:t>cookies</a:t>
            </a:r>
            <a:r>
              <a:rPr lang="pl-PL" sz="5400" dirty="0"/>
              <a:t>)</a:t>
            </a:r>
          </a:p>
          <a:p>
            <a:pPr marL="914400" marR="0" indent="-914400" algn="just" defTabSz="825500" rtl="0" fontAlgn="auto" latinLnBrk="0" hangingPunct="0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pl-PL" sz="5400" dirty="0"/>
              <a:t>Ustalenie jednolitego standardu w odniesieniu do reklamy behawioralnej (relacja wydawca - operator sieci reklamowej - reklamodawca)</a:t>
            </a:r>
          </a:p>
          <a:p>
            <a:pPr marL="914400" marR="0" indent="-914400" algn="just" defTabSz="825500" rtl="0" fontAlgn="auto" latinLnBrk="0" hangingPunct="0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pl-PL" sz="5400" dirty="0"/>
              <a:t>Ustalenie jednolitego standardu w odniesieniu do zgody na </a:t>
            </a:r>
            <a:r>
              <a:rPr lang="pl-PL" sz="5400" dirty="0" err="1"/>
              <a:t>cookies</a:t>
            </a:r>
            <a:endParaRPr lang="pl-PL" sz="5400" dirty="0"/>
          </a:p>
          <a:p>
            <a:pPr marL="914400" marR="0" indent="-914400" algn="just" defTabSz="825500" rtl="0" fontAlgn="auto" latinLnBrk="0" hangingPunct="0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pl-PL" sz="5400" dirty="0"/>
              <a:t>Zgoda małoletnich i sposób weryfikacji zgody rodzica w Internecie</a:t>
            </a:r>
          </a:p>
          <a:p>
            <a:pPr marL="914400" marR="0" indent="-914400" algn="just" defTabSz="825500" rtl="0" fontAlgn="auto" latinLnBrk="0" hangingPunct="0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pl-PL" sz="5400" dirty="0"/>
              <a:t>Profilowanie</a:t>
            </a:r>
          </a:p>
          <a:p>
            <a:pPr marL="914400" marR="0" indent="-914400" algn="l" defTabSz="825500" rtl="0" fontAlgn="auto" latinLnBrk="0" hangingPunct="0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endParaRPr lang="pl-PL" sz="5400" dirty="0"/>
          </a:p>
        </p:txBody>
      </p:sp>
    </p:spTree>
    <p:extLst>
      <p:ext uri="{BB962C8B-B14F-4D97-AF65-F5344CB8AC3E}">
        <p14:creationId xmlns:p14="http://schemas.microsoft.com/office/powerpoint/2010/main" val="3732798545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BFC4AF4B-D644-4797-A48C-AD156AC8CA47}"/>
              </a:ext>
            </a:extLst>
          </p:cNvPr>
          <p:cNvSpPr txBox="1"/>
          <p:nvPr/>
        </p:nvSpPr>
        <p:spPr>
          <a:xfrm>
            <a:off x="15432360" y="5929540"/>
            <a:ext cx="8136904" cy="185691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3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Pontano Sans"/>
                <a:ea typeface="Pontano Sans"/>
                <a:cs typeface="Pontano Sans"/>
                <a:sym typeface="Pontano Sans"/>
              </a:rPr>
              <a:t>Dziękuję za uwagę!</a:t>
            </a:r>
          </a:p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3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Pontano Sans"/>
                <a:ea typeface="Pontano Sans"/>
                <a:cs typeface="Pontano Sans"/>
                <a:sym typeface="Pontano Sans"/>
              </a:rPr>
              <a:t>r.pr. Michał Bienias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xmlns="" id="{241522A8-0EB9-4D4F-816B-69369BBD87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37823774"/>
              </p:ext>
            </p:extLst>
          </p:nvPr>
        </p:nvGraphicFramePr>
        <p:xfrm>
          <a:off x="1078172" y="3401616"/>
          <a:ext cx="20114828" cy="7920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86063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a 2">
            <a:extLst>
              <a:ext uri="{FF2B5EF4-FFF2-40B4-BE49-F238E27FC236}">
                <a16:creationId xmlns:a16="http://schemas.microsoft.com/office/drawing/2014/main" xmlns="" id="{B0C636EA-64B9-4688-AE1B-5F07C4DB4582}"/>
              </a:ext>
            </a:extLst>
          </p:cNvPr>
          <p:cNvGrpSpPr/>
          <p:nvPr/>
        </p:nvGrpSpPr>
        <p:grpSpPr>
          <a:xfrm>
            <a:off x="166664" y="11610528"/>
            <a:ext cx="8496944" cy="1918800"/>
            <a:chOff x="1084950" y="973479"/>
            <a:chExt cx="15189302" cy="1918800"/>
          </a:xfrm>
        </p:grpSpPr>
        <p:sp>
          <p:nvSpPr>
            <p:cNvPr id="4" name="Prostokąt: zaokrąglone rogi 3">
              <a:extLst>
                <a:ext uri="{FF2B5EF4-FFF2-40B4-BE49-F238E27FC236}">
                  <a16:creationId xmlns:a16="http://schemas.microsoft.com/office/drawing/2014/main" xmlns="" id="{D637C59B-6877-4B61-AC04-AC47A49C19D0}"/>
                </a:ext>
              </a:extLst>
            </p:cNvPr>
            <p:cNvSpPr/>
            <p:nvPr/>
          </p:nvSpPr>
          <p:spPr>
            <a:xfrm>
              <a:off x="1084950" y="973479"/>
              <a:ext cx="15189302" cy="19188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Prostokąt: zaokrąglone rogi 4">
              <a:extLst>
                <a:ext uri="{FF2B5EF4-FFF2-40B4-BE49-F238E27FC236}">
                  <a16:creationId xmlns:a16="http://schemas.microsoft.com/office/drawing/2014/main" xmlns="" id="{7DD8B657-A814-43B4-BC4D-F272EA61C1CF}"/>
                </a:ext>
              </a:extLst>
            </p:cNvPr>
            <p:cNvSpPr txBox="1"/>
            <p:nvPr/>
          </p:nvSpPr>
          <p:spPr>
            <a:xfrm>
              <a:off x="1178618" y="1067147"/>
              <a:ext cx="15001966" cy="17314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4119" tIns="0" rIns="574119" bIns="0" numCol="1" spcCol="1270" anchor="ctr" anchorCtr="0">
              <a:noAutofit/>
            </a:bodyPr>
            <a:lstStyle/>
            <a:p>
              <a:pPr marL="0" lvl="0" indent="0" algn="l" defTabSz="2222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-PL" sz="5000" kern="1200" dirty="0"/>
                <a:t>Cel Kodeksu i zakres prac</a:t>
              </a:r>
            </a:p>
          </p:txBody>
        </p:sp>
      </p:grpSp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C3A1153E-F0F7-4637-9E39-1EC44603B55A}"/>
              </a:ext>
            </a:extLst>
          </p:cNvPr>
          <p:cNvSpPr txBox="1"/>
          <p:nvPr/>
        </p:nvSpPr>
        <p:spPr>
          <a:xfrm>
            <a:off x="2758952" y="2942849"/>
            <a:ext cx="17857984" cy="662745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just" defTabSz="825500" rtl="0" fontAlgn="auto" latinLnBrk="0" hangingPunct="0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5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Pontano Sans"/>
                <a:ea typeface="Pontano Sans"/>
                <a:cs typeface="Pontano Sans"/>
                <a:sym typeface="Pontano Sans"/>
              </a:rPr>
              <a:t>Cele Kodeksu: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l-PL" sz="4500" dirty="0"/>
              <a:t>podnoszenie poziomu ochrony danych osobowych w branży interaktywnej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l-PL" sz="4500" dirty="0"/>
              <a:t>ustalenie jednolitego standardu rynkowego w odniesieniu do danych osobowych w branży interaktywnej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l-PL" sz="4500" dirty="0"/>
              <a:t>wykazanie wywiązywania się z obowiązków nałożonych przez RODO  przez podmioty, które stosują zatwierdzony kodeks postępowania</a:t>
            </a:r>
            <a:endParaRPr kumimoji="0" lang="en-GB" sz="45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Pontano Sans"/>
              <a:ea typeface="Pontano Sans"/>
              <a:cs typeface="Pontano Sans"/>
              <a:sym typeface="Pontano Sans"/>
            </a:endParaRPr>
          </a:p>
        </p:txBody>
      </p:sp>
    </p:spTree>
    <p:extLst>
      <p:ext uri="{BB962C8B-B14F-4D97-AF65-F5344CB8AC3E}">
        <p14:creationId xmlns:p14="http://schemas.microsoft.com/office/powerpoint/2010/main" val="2721652202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a 2">
            <a:extLst>
              <a:ext uri="{FF2B5EF4-FFF2-40B4-BE49-F238E27FC236}">
                <a16:creationId xmlns:a16="http://schemas.microsoft.com/office/drawing/2014/main" xmlns="" id="{B0C636EA-64B9-4688-AE1B-5F07C4DB4582}"/>
              </a:ext>
            </a:extLst>
          </p:cNvPr>
          <p:cNvGrpSpPr/>
          <p:nvPr/>
        </p:nvGrpSpPr>
        <p:grpSpPr>
          <a:xfrm>
            <a:off x="166664" y="11610528"/>
            <a:ext cx="8496944" cy="1918800"/>
            <a:chOff x="1084950" y="973479"/>
            <a:chExt cx="15189302" cy="1918800"/>
          </a:xfrm>
        </p:grpSpPr>
        <p:sp>
          <p:nvSpPr>
            <p:cNvPr id="4" name="Prostokąt: zaokrąglone rogi 3">
              <a:extLst>
                <a:ext uri="{FF2B5EF4-FFF2-40B4-BE49-F238E27FC236}">
                  <a16:creationId xmlns:a16="http://schemas.microsoft.com/office/drawing/2014/main" xmlns="" id="{D637C59B-6877-4B61-AC04-AC47A49C19D0}"/>
                </a:ext>
              </a:extLst>
            </p:cNvPr>
            <p:cNvSpPr/>
            <p:nvPr/>
          </p:nvSpPr>
          <p:spPr>
            <a:xfrm>
              <a:off x="1084950" y="973479"/>
              <a:ext cx="15189302" cy="19188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Prostokąt: zaokrąglone rogi 4">
              <a:extLst>
                <a:ext uri="{FF2B5EF4-FFF2-40B4-BE49-F238E27FC236}">
                  <a16:creationId xmlns:a16="http://schemas.microsoft.com/office/drawing/2014/main" xmlns="" id="{7DD8B657-A814-43B4-BC4D-F272EA61C1CF}"/>
                </a:ext>
              </a:extLst>
            </p:cNvPr>
            <p:cNvSpPr txBox="1"/>
            <p:nvPr/>
          </p:nvSpPr>
          <p:spPr>
            <a:xfrm>
              <a:off x="1178618" y="1067147"/>
              <a:ext cx="15001966" cy="17314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4119" tIns="0" rIns="574119" bIns="0" numCol="1" spcCol="1270" anchor="ctr" anchorCtr="0">
              <a:noAutofit/>
            </a:bodyPr>
            <a:lstStyle/>
            <a:p>
              <a:pPr marL="0" lvl="0" indent="0" algn="l" defTabSz="2222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-PL" sz="5000" kern="1200" dirty="0"/>
                <a:t>Cel Kodeksu i zakres prac</a:t>
              </a:r>
            </a:p>
          </p:txBody>
        </p:sp>
      </p:grpSp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C3A1153E-F0F7-4637-9E39-1EC44603B55A}"/>
              </a:ext>
            </a:extLst>
          </p:cNvPr>
          <p:cNvSpPr txBox="1"/>
          <p:nvPr/>
        </p:nvSpPr>
        <p:spPr>
          <a:xfrm>
            <a:off x="1246784" y="293710"/>
            <a:ext cx="20594288" cy="1085938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just" defTabSz="825500" rtl="0" fontAlgn="auto" latinLnBrk="0" hangingPunct="0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5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Pontano Sans"/>
                <a:ea typeface="Pontano Sans"/>
                <a:cs typeface="Pontano Sans"/>
                <a:sym typeface="Pontano Sans"/>
              </a:rPr>
              <a:t>Zakres prac:</a:t>
            </a:r>
          </a:p>
          <a:p>
            <a:pPr marL="514350" indent="-514350" algn="just">
              <a:buFont typeface="+mj-lt"/>
              <a:buAutoNum type="arabicPeriod"/>
            </a:pPr>
            <a:r>
              <a:rPr kumimoji="0" lang="pl-PL" sz="45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Pontano Sans"/>
                <a:ea typeface="Pontano Sans"/>
                <a:cs typeface="Pontano Sans"/>
                <a:sym typeface="Pontano Sans"/>
              </a:rPr>
              <a:t>D</a:t>
            </a:r>
            <a:r>
              <a:rPr lang="pl-PL" sz="4500" dirty="0"/>
              <a:t>efinicja danych osobowych - w branży internetowej szczególne znaczenie ma ocena czy identyfikatory generowane przez urządzenia, aplikacje, narzędzia i protokoły stanowią dane osobowe</a:t>
            </a:r>
          </a:p>
          <a:p>
            <a:pPr marL="514350" indent="-514350" algn="just">
              <a:buFont typeface="+mj-lt"/>
              <a:buAutoNum type="arabicPeriod"/>
            </a:pPr>
            <a:r>
              <a:rPr kumimoji="0" lang="pl-PL" sz="45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Pontano Sans"/>
                <a:ea typeface="Pontano Sans"/>
                <a:cs typeface="Pontano Sans"/>
                <a:sym typeface="Pontano Sans"/>
              </a:rPr>
              <a:t>Techniki </a:t>
            </a:r>
            <a:r>
              <a:rPr kumimoji="0" lang="pl-PL" sz="45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Pontano Sans"/>
                <a:ea typeface="Pontano Sans"/>
                <a:cs typeface="Pontano Sans"/>
                <a:sym typeface="Pontano Sans"/>
              </a:rPr>
              <a:t>anonimizacji</a:t>
            </a:r>
            <a:r>
              <a:rPr kumimoji="0" lang="pl-PL" sz="45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Pontano Sans"/>
                <a:ea typeface="Pontano Sans"/>
                <a:cs typeface="Pontano Sans"/>
                <a:sym typeface="Pontano Sans"/>
              </a:rPr>
              <a:t> i </a:t>
            </a:r>
            <a:r>
              <a:rPr kumimoji="0" lang="pl-PL" sz="45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Pontano Sans"/>
                <a:ea typeface="Pontano Sans"/>
                <a:cs typeface="Pontano Sans"/>
                <a:sym typeface="Pontano Sans"/>
              </a:rPr>
              <a:t>pseudonimizacji</a:t>
            </a:r>
            <a:r>
              <a:rPr kumimoji="0" lang="pl-PL" sz="45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Pontano Sans"/>
                <a:ea typeface="Pontano Sans"/>
                <a:cs typeface="Pontano Sans"/>
                <a:sym typeface="Pontano Sans"/>
              </a:rPr>
              <a:t> danych – wyraźne </a:t>
            </a:r>
            <a:r>
              <a:rPr lang="pl-PL" sz="4500" dirty="0"/>
              <a:t>odróżnienie danych anonimowych od danych </a:t>
            </a:r>
            <a:r>
              <a:rPr lang="pl-PL" sz="4500" dirty="0" err="1"/>
              <a:t>spseudonimizowanych</a:t>
            </a:r>
            <a:endParaRPr lang="pl-PL" sz="4500" dirty="0"/>
          </a:p>
          <a:p>
            <a:pPr marL="514350" indent="-514350" algn="just">
              <a:buFont typeface="+mj-lt"/>
              <a:buAutoNum type="arabicPeriod"/>
            </a:pPr>
            <a:r>
              <a:rPr kumimoji="0" lang="pl-PL" sz="45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Pontano Sans"/>
                <a:ea typeface="Pontano Sans"/>
                <a:cs typeface="Pontano Sans"/>
                <a:sym typeface="Pontano Sans"/>
              </a:rPr>
              <a:t>Podstawy prawne przetwarzania danych osobowych, w szczególności w odniesieniu do celu marketingowego (kiedy podstawą prawną jest zgoda, a kiedy uzasadniony interes administratora); standard w odniesieniu do reklamy behawioralnej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l-PL" sz="4500" dirty="0"/>
              <a:t>Zbieranie </a:t>
            </a:r>
            <a:r>
              <a:rPr lang="pl-PL" sz="4500" dirty="0" err="1"/>
              <a:t>cookies</a:t>
            </a:r>
            <a:r>
              <a:rPr lang="pl-PL" sz="4500" dirty="0"/>
              <a:t> – opracowanie jednolitego standardu rynkowego w odniesieniu zgody na </a:t>
            </a:r>
            <a:r>
              <a:rPr lang="pl-PL" sz="4500" dirty="0" err="1"/>
              <a:t>cookies</a:t>
            </a:r>
            <a:endParaRPr kumimoji="0" lang="pl-PL" sz="45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Pontano Sans"/>
              <a:ea typeface="Pontano Sans"/>
              <a:cs typeface="Pontano Sans"/>
              <a:sym typeface="Pontano Sans"/>
            </a:endParaRPr>
          </a:p>
          <a:p>
            <a:pPr marL="514350" indent="-514350" algn="just">
              <a:buFont typeface="+mj-lt"/>
              <a:buAutoNum type="arabicPeriod"/>
            </a:pPr>
            <a:endParaRPr kumimoji="0" lang="pl-PL" sz="45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Pontano Sans"/>
              <a:ea typeface="Pontano Sans"/>
              <a:cs typeface="Pontano Sans"/>
              <a:sym typeface="Pontano Sans"/>
            </a:endParaRPr>
          </a:p>
        </p:txBody>
      </p:sp>
    </p:spTree>
    <p:extLst>
      <p:ext uri="{BB962C8B-B14F-4D97-AF65-F5344CB8AC3E}">
        <p14:creationId xmlns:p14="http://schemas.microsoft.com/office/powerpoint/2010/main" val="142150330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a 2">
            <a:extLst>
              <a:ext uri="{FF2B5EF4-FFF2-40B4-BE49-F238E27FC236}">
                <a16:creationId xmlns:a16="http://schemas.microsoft.com/office/drawing/2014/main" xmlns="" id="{B0C636EA-64B9-4688-AE1B-5F07C4DB4582}"/>
              </a:ext>
            </a:extLst>
          </p:cNvPr>
          <p:cNvGrpSpPr/>
          <p:nvPr/>
        </p:nvGrpSpPr>
        <p:grpSpPr>
          <a:xfrm>
            <a:off x="166664" y="11610528"/>
            <a:ext cx="8496944" cy="1918800"/>
            <a:chOff x="1084950" y="973479"/>
            <a:chExt cx="15189302" cy="1918800"/>
          </a:xfrm>
        </p:grpSpPr>
        <p:sp>
          <p:nvSpPr>
            <p:cNvPr id="4" name="Prostokąt: zaokrąglone rogi 3">
              <a:extLst>
                <a:ext uri="{FF2B5EF4-FFF2-40B4-BE49-F238E27FC236}">
                  <a16:creationId xmlns:a16="http://schemas.microsoft.com/office/drawing/2014/main" xmlns="" id="{D637C59B-6877-4B61-AC04-AC47A49C19D0}"/>
                </a:ext>
              </a:extLst>
            </p:cNvPr>
            <p:cNvSpPr/>
            <p:nvPr/>
          </p:nvSpPr>
          <p:spPr>
            <a:xfrm>
              <a:off x="1084950" y="973479"/>
              <a:ext cx="15189302" cy="19188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Prostokąt: zaokrąglone rogi 4">
              <a:extLst>
                <a:ext uri="{FF2B5EF4-FFF2-40B4-BE49-F238E27FC236}">
                  <a16:creationId xmlns:a16="http://schemas.microsoft.com/office/drawing/2014/main" xmlns="" id="{7DD8B657-A814-43B4-BC4D-F272EA61C1CF}"/>
                </a:ext>
              </a:extLst>
            </p:cNvPr>
            <p:cNvSpPr txBox="1"/>
            <p:nvPr/>
          </p:nvSpPr>
          <p:spPr>
            <a:xfrm>
              <a:off x="1178618" y="1067147"/>
              <a:ext cx="15001966" cy="17314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4119" tIns="0" rIns="574119" bIns="0" numCol="1" spcCol="1270" anchor="ctr" anchorCtr="0">
              <a:noAutofit/>
            </a:bodyPr>
            <a:lstStyle/>
            <a:p>
              <a:pPr marL="0" lvl="0" indent="0" algn="l" defTabSz="2222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-PL" sz="5000" kern="1200" dirty="0"/>
                <a:t>Cel Kodeksu i zakres prac</a:t>
              </a:r>
            </a:p>
          </p:txBody>
        </p:sp>
      </p:grpSp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C3A1153E-F0F7-4637-9E39-1EC44603B55A}"/>
              </a:ext>
            </a:extLst>
          </p:cNvPr>
          <p:cNvSpPr txBox="1"/>
          <p:nvPr/>
        </p:nvSpPr>
        <p:spPr>
          <a:xfrm>
            <a:off x="1246784" y="2409674"/>
            <a:ext cx="20882320" cy="662745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just" defTabSz="825500" rtl="0" fontAlgn="auto" latinLnBrk="0" hangingPunct="0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5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Pontano Sans"/>
                <a:ea typeface="Pontano Sans"/>
                <a:cs typeface="Pontano Sans"/>
                <a:sym typeface="Pontano Sans"/>
              </a:rPr>
              <a:t>Zakres prac (c.d.):</a:t>
            </a:r>
          </a:p>
          <a:p>
            <a:pPr marL="914400" indent="-914400" algn="just">
              <a:buFont typeface="+mj-lt"/>
              <a:buAutoNum type="arabicPeriod" startAt="5"/>
            </a:pPr>
            <a:r>
              <a:rPr lang="pl-PL" sz="4500" dirty="0"/>
              <a:t>Małoletni – zgoda, sposób weryfikacji zgody rodzica</a:t>
            </a:r>
          </a:p>
          <a:p>
            <a:pPr marL="914400" indent="-914400" algn="just">
              <a:buFont typeface="+mj-lt"/>
              <a:buAutoNum type="arabicPeriod" startAt="5"/>
            </a:pPr>
            <a:r>
              <a:rPr lang="pl-PL" sz="4500" dirty="0"/>
              <a:t>Rola administratora, </a:t>
            </a:r>
            <a:r>
              <a:rPr lang="pl-PL" sz="4500" dirty="0" err="1"/>
              <a:t>współadministratora</a:t>
            </a:r>
            <a:r>
              <a:rPr lang="pl-PL" sz="4500" dirty="0"/>
              <a:t>, czy procesora – wydawca, operator sieci reklamowej, reklamodawca, a także dostawcy usług tj. RTB (Real Time </a:t>
            </a:r>
            <a:r>
              <a:rPr lang="pl-PL" sz="4500" dirty="0" err="1"/>
              <a:t>Bidding</a:t>
            </a:r>
            <a:r>
              <a:rPr lang="pl-PL" sz="4500" dirty="0"/>
              <a:t>), SSP (Supply </a:t>
            </a:r>
            <a:r>
              <a:rPr lang="pl-PL" sz="4500" dirty="0" err="1"/>
              <a:t>Side</a:t>
            </a:r>
            <a:r>
              <a:rPr lang="pl-PL" sz="4500" dirty="0"/>
              <a:t> Platform), DSP, DMP (Data Management Platform), </a:t>
            </a:r>
            <a:r>
              <a:rPr lang="pl-PL" sz="4500" dirty="0" err="1"/>
              <a:t>Programmatic</a:t>
            </a:r>
            <a:r>
              <a:rPr lang="pl-PL" sz="4500" dirty="0"/>
              <a:t> </a:t>
            </a:r>
          </a:p>
          <a:p>
            <a:pPr marL="914400" indent="-914400" algn="just">
              <a:buFont typeface="+mj-lt"/>
              <a:buAutoNum type="arabicPeriod" startAt="5"/>
            </a:pPr>
            <a:r>
              <a:rPr kumimoji="0" lang="pl-PL" sz="45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Pontano Sans"/>
                <a:ea typeface="Pontano Sans"/>
                <a:cs typeface="Pontano Sans"/>
                <a:sym typeface="Pontano Sans"/>
              </a:rPr>
              <a:t>Prawa osób, których dane dotyczą (np. prawo do bycia zapomnianym, prawo dostępu, prawo do przenoszenia)</a:t>
            </a:r>
          </a:p>
        </p:txBody>
      </p:sp>
    </p:spTree>
    <p:extLst>
      <p:ext uri="{BB962C8B-B14F-4D97-AF65-F5344CB8AC3E}">
        <p14:creationId xmlns:p14="http://schemas.microsoft.com/office/powerpoint/2010/main" val="1657356735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a 2">
            <a:extLst>
              <a:ext uri="{FF2B5EF4-FFF2-40B4-BE49-F238E27FC236}">
                <a16:creationId xmlns:a16="http://schemas.microsoft.com/office/drawing/2014/main" xmlns="" id="{B0C636EA-64B9-4688-AE1B-5F07C4DB4582}"/>
              </a:ext>
            </a:extLst>
          </p:cNvPr>
          <p:cNvGrpSpPr/>
          <p:nvPr/>
        </p:nvGrpSpPr>
        <p:grpSpPr>
          <a:xfrm>
            <a:off x="166664" y="11610528"/>
            <a:ext cx="8496944" cy="1918800"/>
            <a:chOff x="1084950" y="973479"/>
            <a:chExt cx="15189302" cy="1918800"/>
          </a:xfrm>
        </p:grpSpPr>
        <p:sp>
          <p:nvSpPr>
            <p:cNvPr id="4" name="Prostokąt: zaokrąglone rogi 3">
              <a:extLst>
                <a:ext uri="{FF2B5EF4-FFF2-40B4-BE49-F238E27FC236}">
                  <a16:creationId xmlns:a16="http://schemas.microsoft.com/office/drawing/2014/main" xmlns="" id="{D637C59B-6877-4B61-AC04-AC47A49C19D0}"/>
                </a:ext>
              </a:extLst>
            </p:cNvPr>
            <p:cNvSpPr/>
            <p:nvPr/>
          </p:nvSpPr>
          <p:spPr>
            <a:xfrm>
              <a:off x="1084950" y="973479"/>
              <a:ext cx="15189302" cy="19188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Prostokąt: zaokrąglone rogi 4">
              <a:extLst>
                <a:ext uri="{FF2B5EF4-FFF2-40B4-BE49-F238E27FC236}">
                  <a16:creationId xmlns:a16="http://schemas.microsoft.com/office/drawing/2014/main" xmlns="" id="{7DD8B657-A814-43B4-BC4D-F272EA61C1CF}"/>
                </a:ext>
              </a:extLst>
            </p:cNvPr>
            <p:cNvSpPr txBox="1"/>
            <p:nvPr/>
          </p:nvSpPr>
          <p:spPr>
            <a:xfrm>
              <a:off x="1178618" y="1067147"/>
              <a:ext cx="15001966" cy="17314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4119" tIns="0" rIns="574119" bIns="0" numCol="1" spcCol="1270" anchor="ctr" anchorCtr="0">
              <a:noAutofit/>
            </a:bodyPr>
            <a:lstStyle/>
            <a:p>
              <a:pPr marL="0" lvl="0" indent="0" algn="l" defTabSz="2222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-PL" sz="5000" kern="1200" dirty="0"/>
                <a:t>Cel Kodeksu i zakres prac</a:t>
              </a:r>
            </a:p>
          </p:txBody>
        </p:sp>
      </p:grpSp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C3A1153E-F0F7-4637-9E39-1EC44603B55A}"/>
              </a:ext>
            </a:extLst>
          </p:cNvPr>
          <p:cNvSpPr txBox="1"/>
          <p:nvPr/>
        </p:nvSpPr>
        <p:spPr>
          <a:xfrm>
            <a:off x="1246784" y="2909812"/>
            <a:ext cx="19370152" cy="562718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just" defTabSz="825500" rtl="0" fontAlgn="auto" latinLnBrk="0" hangingPunct="0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5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Pontano Sans"/>
                <a:ea typeface="Pontano Sans"/>
                <a:cs typeface="Pontano Sans"/>
                <a:sym typeface="Pontano Sans"/>
              </a:rPr>
              <a:t>Zakres prac (c.d.):</a:t>
            </a:r>
          </a:p>
          <a:p>
            <a:pPr marL="914400" indent="-914400" algn="just">
              <a:buFont typeface="+mj-lt"/>
              <a:buAutoNum type="arabicPeriod" startAt="8"/>
            </a:pPr>
            <a:r>
              <a:rPr lang="pl-PL" sz="4500" dirty="0"/>
              <a:t>Zgłaszanie naruszeń, ocena skutków, uprzednie konsultacje</a:t>
            </a:r>
          </a:p>
          <a:p>
            <a:pPr marL="914400" indent="-914400" algn="just">
              <a:buFont typeface="+mj-lt"/>
              <a:buAutoNum type="arabicPeriod" startAt="8"/>
            </a:pPr>
            <a:r>
              <a:rPr kumimoji="0" lang="pl-PL" sz="45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Pontano Sans"/>
                <a:ea typeface="Pontano Sans"/>
                <a:cs typeface="Pontano Sans"/>
                <a:sym typeface="Pontano Sans"/>
              </a:rPr>
              <a:t>Bezpieczeństwo przetwarzania, </a:t>
            </a:r>
            <a:r>
              <a:rPr kumimoji="0" lang="pl-PL" sz="45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Pontano Sans"/>
                <a:ea typeface="Pontano Sans"/>
                <a:cs typeface="Pontano Sans"/>
                <a:sym typeface="Pontano Sans"/>
              </a:rPr>
              <a:t>Privacy</a:t>
            </a:r>
            <a:r>
              <a:rPr kumimoji="0" lang="pl-PL" sz="45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Pontano Sans"/>
                <a:ea typeface="Pontano Sans"/>
                <a:cs typeface="Pontano Sans"/>
                <a:sym typeface="Pontano Sans"/>
              </a:rPr>
              <a:t> by Design, </a:t>
            </a:r>
            <a:r>
              <a:rPr kumimoji="0" lang="pl-PL" sz="45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Pontano Sans"/>
                <a:ea typeface="Pontano Sans"/>
                <a:cs typeface="Pontano Sans"/>
                <a:sym typeface="Pontano Sans"/>
              </a:rPr>
              <a:t>Privacy</a:t>
            </a:r>
            <a:r>
              <a:rPr kumimoji="0" lang="pl-PL" sz="45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Pontano Sans"/>
                <a:ea typeface="Pontano Sans"/>
                <a:cs typeface="Pontano Sans"/>
                <a:sym typeface="Pontano Sans"/>
              </a:rPr>
              <a:t> by </a:t>
            </a:r>
            <a:r>
              <a:rPr kumimoji="0" lang="pl-PL" sz="45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Pontano Sans"/>
                <a:ea typeface="Pontano Sans"/>
                <a:cs typeface="Pontano Sans"/>
                <a:sym typeface="Pontano Sans"/>
              </a:rPr>
              <a:t>Default</a:t>
            </a:r>
            <a:endParaRPr kumimoji="0" lang="pl-PL" sz="45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Pontano Sans"/>
              <a:ea typeface="Pontano Sans"/>
              <a:cs typeface="Pontano Sans"/>
              <a:sym typeface="Pontano Sans"/>
            </a:endParaRPr>
          </a:p>
          <a:p>
            <a:pPr marL="914400" indent="-914400" algn="just">
              <a:buFont typeface="+mj-lt"/>
              <a:buAutoNum type="arabicPeriod" startAt="8"/>
            </a:pPr>
            <a:r>
              <a:rPr lang="pl-PL" sz="4500" dirty="0"/>
              <a:t>Przekazywanie danych do państw trzecich</a:t>
            </a:r>
          </a:p>
          <a:p>
            <a:pPr marL="914400" indent="-914400" algn="just">
              <a:buFont typeface="+mj-lt"/>
              <a:buAutoNum type="arabicPeriod" startAt="8"/>
            </a:pPr>
            <a:r>
              <a:rPr kumimoji="0" lang="pl-PL" sz="45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Pontano Sans"/>
                <a:ea typeface="Pontano Sans"/>
                <a:cs typeface="Pontano Sans"/>
                <a:sym typeface="Pontano Sans"/>
              </a:rPr>
              <a:t>Inspektor ochrony danych</a:t>
            </a:r>
          </a:p>
        </p:txBody>
      </p:sp>
    </p:spTree>
    <p:extLst>
      <p:ext uri="{BB962C8B-B14F-4D97-AF65-F5344CB8AC3E}">
        <p14:creationId xmlns:p14="http://schemas.microsoft.com/office/powerpoint/2010/main" val="523631476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xmlns="" id="{39DF40ED-C57A-4893-8D3A-A798AFAF013A}"/>
              </a:ext>
            </a:extLst>
          </p:cNvPr>
          <p:cNvGrpSpPr/>
          <p:nvPr/>
        </p:nvGrpSpPr>
        <p:grpSpPr>
          <a:xfrm>
            <a:off x="184506" y="11538520"/>
            <a:ext cx="7110950" cy="1918800"/>
            <a:chOff x="1084950" y="3921880"/>
            <a:chExt cx="15189302" cy="1918800"/>
          </a:xfrm>
        </p:grpSpPr>
        <p:sp>
          <p:nvSpPr>
            <p:cNvPr id="7" name="Prostokąt: zaokrąglone rogi 6">
              <a:extLst>
                <a:ext uri="{FF2B5EF4-FFF2-40B4-BE49-F238E27FC236}">
                  <a16:creationId xmlns:a16="http://schemas.microsoft.com/office/drawing/2014/main" xmlns="" id="{C6E76D19-7B50-4195-B555-82423B555CF6}"/>
                </a:ext>
              </a:extLst>
            </p:cNvPr>
            <p:cNvSpPr/>
            <p:nvPr/>
          </p:nvSpPr>
          <p:spPr>
            <a:xfrm>
              <a:off x="1084950" y="3921880"/>
              <a:ext cx="15189302" cy="1918800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3">
                <a:hueOff val="-1538226"/>
                <a:satOff val="13869"/>
                <a:lumOff val="294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Prostokąt: zaokrąglone rogi 4">
              <a:extLst>
                <a:ext uri="{FF2B5EF4-FFF2-40B4-BE49-F238E27FC236}">
                  <a16:creationId xmlns:a16="http://schemas.microsoft.com/office/drawing/2014/main" xmlns="" id="{0648E100-D030-44F8-A1BE-A2BAF7E5E681}"/>
                </a:ext>
              </a:extLst>
            </p:cNvPr>
            <p:cNvSpPr txBox="1"/>
            <p:nvPr/>
          </p:nvSpPr>
          <p:spPr>
            <a:xfrm>
              <a:off x="1178618" y="4015548"/>
              <a:ext cx="15001966" cy="17314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4119" tIns="0" rIns="574119" bIns="0" numCol="1" spcCol="1270" anchor="ctr" anchorCtr="0">
              <a:noAutofit/>
            </a:bodyPr>
            <a:lstStyle/>
            <a:p>
              <a:pPr marL="0" lvl="0" indent="0" algn="l" defTabSz="2222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-PL" sz="5000" kern="1200" dirty="0"/>
                <a:t>Struktura Kodeksu</a:t>
              </a:r>
            </a:p>
          </p:txBody>
        </p:sp>
      </p:grpSp>
      <p:sp>
        <p:nvSpPr>
          <p:cNvPr id="5" name="pole tekstowe 4">
            <a:extLst>
              <a:ext uri="{FF2B5EF4-FFF2-40B4-BE49-F238E27FC236}">
                <a16:creationId xmlns:a16="http://schemas.microsoft.com/office/drawing/2014/main" xmlns="" id="{C1A7FCC5-E3BE-4996-A02C-BE94FF1BE213}"/>
              </a:ext>
            </a:extLst>
          </p:cNvPr>
          <p:cNvSpPr txBox="1"/>
          <p:nvPr/>
        </p:nvSpPr>
        <p:spPr>
          <a:xfrm>
            <a:off x="1249116" y="198711"/>
            <a:ext cx="19370152" cy="361124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just" defTabSz="825500" rtl="0" fontAlgn="auto" latinLnBrk="0" hangingPunct="0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5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Pontano Sans"/>
                <a:ea typeface="Pontano Sans"/>
                <a:cs typeface="Pontano Sans"/>
                <a:sym typeface="Pontano Sans"/>
              </a:rPr>
              <a:t>Struktura:</a:t>
            </a:r>
          </a:p>
          <a:p>
            <a:pPr marR="0" algn="just" defTabSz="825500" rtl="0" fontAlgn="auto" latinLnBrk="0" hangingPunct="0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Tx/>
              <a:buSzTx/>
              <a:tabLst/>
            </a:pPr>
            <a:r>
              <a:rPr lang="pl-PL" sz="5400" b="1" dirty="0"/>
              <a:t>Wzór IAB Europe oraz ICO</a:t>
            </a:r>
          </a:p>
          <a:p>
            <a:pPr marR="0" algn="just" defTabSz="825500" rtl="0" fontAlgn="auto" latinLnBrk="0" hangingPunct="0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Tx/>
              <a:buSzTx/>
              <a:tabLst/>
            </a:pPr>
            <a:endParaRPr kumimoji="0" lang="pl-PL" sz="45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Pontano Sans"/>
              <a:ea typeface="Pontano Sans"/>
              <a:cs typeface="Pontano Sans"/>
              <a:sym typeface="Pontano Sans"/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xmlns="" id="{97267CB3-DB4D-4CCE-AB55-E187E575E3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306" y="3903624"/>
            <a:ext cx="6007716" cy="5801123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EC9063D8-39D2-45C0-8264-15088329E1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201" y="4031877"/>
            <a:ext cx="8052411" cy="5544616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xmlns="" id="{D86FC9F3-DEA4-47B4-A666-49846BB978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36282" y="4031877"/>
            <a:ext cx="7206790" cy="5400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443572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xmlns="" id="{39DF40ED-C57A-4893-8D3A-A798AFAF013A}"/>
              </a:ext>
            </a:extLst>
          </p:cNvPr>
          <p:cNvGrpSpPr/>
          <p:nvPr/>
        </p:nvGrpSpPr>
        <p:grpSpPr>
          <a:xfrm>
            <a:off x="184506" y="11538520"/>
            <a:ext cx="7110950" cy="1918800"/>
            <a:chOff x="1084950" y="3921880"/>
            <a:chExt cx="15189302" cy="1918800"/>
          </a:xfrm>
        </p:grpSpPr>
        <p:sp>
          <p:nvSpPr>
            <p:cNvPr id="7" name="Prostokąt: zaokrąglone rogi 6">
              <a:extLst>
                <a:ext uri="{FF2B5EF4-FFF2-40B4-BE49-F238E27FC236}">
                  <a16:creationId xmlns:a16="http://schemas.microsoft.com/office/drawing/2014/main" xmlns="" id="{C6E76D19-7B50-4195-B555-82423B555CF6}"/>
                </a:ext>
              </a:extLst>
            </p:cNvPr>
            <p:cNvSpPr/>
            <p:nvPr/>
          </p:nvSpPr>
          <p:spPr>
            <a:xfrm>
              <a:off x="1084950" y="3921880"/>
              <a:ext cx="15189302" cy="1918800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3">
                <a:hueOff val="-1538226"/>
                <a:satOff val="13869"/>
                <a:lumOff val="294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Prostokąt: zaokrąglone rogi 4">
              <a:extLst>
                <a:ext uri="{FF2B5EF4-FFF2-40B4-BE49-F238E27FC236}">
                  <a16:creationId xmlns:a16="http://schemas.microsoft.com/office/drawing/2014/main" xmlns="" id="{0648E100-D030-44F8-A1BE-A2BAF7E5E681}"/>
                </a:ext>
              </a:extLst>
            </p:cNvPr>
            <p:cNvSpPr txBox="1"/>
            <p:nvPr/>
          </p:nvSpPr>
          <p:spPr>
            <a:xfrm>
              <a:off x="1178618" y="4015548"/>
              <a:ext cx="15001966" cy="17314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4119" tIns="0" rIns="574119" bIns="0" numCol="1" spcCol="1270" anchor="ctr" anchorCtr="0">
              <a:noAutofit/>
            </a:bodyPr>
            <a:lstStyle/>
            <a:p>
              <a:pPr marL="0" lvl="0" indent="0" algn="l" defTabSz="2222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-PL" sz="5000" kern="1200" dirty="0"/>
                <a:t>Struktura Kodeksu</a:t>
              </a:r>
            </a:p>
          </p:txBody>
        </p:sp>
      </p:grpSp>
      <p:sp>
        <p:nvSpPr>
          <p:cNvPr id="5" name="pole tekstowe 4">
            <a:extLst>
              <a:ext uri="{FF2B5EF4-FFF2-40B4-BE49-F238E27FC236}">
                <a16:creationId xmlns:a16="http://schemas.microsoft.com/office/drawing/2014/main" xmlns="" id="{C1A7FCC5-E3BE-4996-A02C-BE94FF1BE213}"/>
              </a:ext>
            </a:extLst>
          </p:cNvPr>
          <p:cNvSpPr txBox="1"/>
          <p:nvPr/>
        </p:nvSpPr>
        <p:spPr>
          <a:xfrm>
            <a:off x="1249116" y="806569"/>
            <a:ext cx="19370152" cy="23955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just" defTabSz="825500" rtl="0" fontAlgn="auto" latinLnBrk="0" hangingPunct="0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5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Pontano Sans"/>
                <a:ea typeface="Pontano Sans"/>
                <a:cs typeface="Pontano Sans"/>
                <a:sym typeface="Pontano Sans"/>
              </a:rPr>
              <a:t>Struktura Kodeksu:</a:t>
            </a:r>
          </a:p>
          <a:p>
            <a:pPr marR="0" algn="just" defTabSz="825500" rtl="0" fontAlgn="auto" latinLnBrk="0" hangingPunct="0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Tx/>
              <a:buSzTx/>
              <a:tabLst/>
            </a:pPr>
            <a:endParaRPr kumimoji="0" lang="pl-PL" sz="45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Pontano Sans"/>
              <a:ea typeface="Pontano Sans"/>
              <a:cs typeface="Pontano Sans"/>
              <a:sym typeface="Pontano Sans"/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xmlns="" id="{D1C64343-709B-451B-BBD1-0B0D6C6609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165" y="3185592"/>
            <a:ext cx="9430667" cy="8487600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xmlns="" id="{D5752CB0-017B-4CEE-BDF9-7D30664F30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20" y="3202097"/>
            <a:ext cx="12420805" cy="7500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330888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xmlns="" id="{0CA5C0B0-F5C4-4FC4-A083-73E55197FF90}"/>
              </a:ext>
            </a:extLst>
          </p:cNvPr>
          <p:cNvGrpSpPr/>
          <p:nvPr/>
        </p:nvGrpSpPr>
        <p:grpSpPr>
          <a:xfrm>
            <a:off x="238673" y="11610528"/>
            <a:ext cx="8280919" cy="1771200"/>
            <a:chOff x="1005741" y="5483239"/>
            <a:chExt cx="14080379" cy="1771200"/>
          </a:xfrm>
        </p:grpSpPr>
        <p:sp>
          <p:nvSpPr>
            <p:cNvPr id="7" name="Prostokąt: zaokrąglone rogi 6">
              <a:extLst>
                <a:ext uri="{FF2B5EF4-FFF2-40B4-BE49-F238E27FC236}">
                  <a16:creationId xmlns:a16="http://schemas.microsoft.com/office/drawing/2014/main" xmlns="" id="{896C62D7-9D3B-452C-8EA9-98CF309BFEA4}"/>
                </a:ext>
              </a:extLst>
            </p:cNvPr>
            <p:cNvSpPr/>
            <p:nvPr/>
          </p:nvSpPr>
          <p:spPr>
            <a:xfrm>
              <a:off x="1005741" y="5483239"/>
              <a:ext cx="14080379" cy="1771200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3">
                <a:hueOff val="-3076452"/>
                <a:satOff val="27738"/>
                <a:lumOff val="588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Prostokąt: zaokrąglone rogi 4">
              <a:extLst>
                <a:ext uri="{FF2B5EF4-FFF2-40B4-BE49-F238E27FC236}">
                  <a16:creationId xmlns:a16="http://schemas.microsoft.com/office/drawing/2014/main" xmlns="" id="{318DFD14-E2DA-480F-A501-575E923B03AF}"/>
                </a:ext>
              </a:extLst>
            </p:cNvPr>
            <p:cNvSpPr txBox="1"/>
            <p:nvPr/>
          </p:nvSpPr>
          <p:spPr>
            <a:xfrm>
              <a:off x="1092204" y="5569702"/>
              <a:ext cx="13907453" cy="15982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2205" tIns="0" rIns="532205" bIns="0" numCol="1" spcCol="1270" anchor="ctr" anchorCtr="0">
              <a:noAutofit/>
            </a:bodyPr>
            <a:lstStyle/>
            <a:p>
              <a:pPr marL="0" lvl="0" indent="0" algn="l" defTabSz="2222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-PL" sz="5000" kern="1200" dirty="0"/>
                <a:t>Stan pracy – największe problemy</a:t>
              </a:r>
            </a:p>
          </p:txBody>
        </p:sp>
      </p:grpSp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0C9C58F5-8939-47D4-A9F3-C16C59B1B42B}"/>
              </a:ext>
            </a:extLst>
          </p:cNvPr>
          <p:cNvSpPr txBox="1"/>
          <p:nvPr/>
        </p:nvSpPr>
        <p:spPr>
          <a:xfrm>
            <a:off x="1822848" y="1113910"/>
            <a:ext cx="21818424" cy="912044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5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Pontano Sans"/>
                <a:ea typeface="Pontano Sans"/>
                <a:cs typeface="Pontano Sans"/>
                <a:sym typeface="Pontano Sans"/>
              </a:rPr>
              <a:t>Stan prac:</a:t>
            </a:r>
          </a:p>
          <a:p>
            <a:pPr marL="914400" marR="0" indent="-914400" algn="l" defTabSz="825500" rtl="0" fontAlgn="auto" latinLnBrk="0" hangingPunct="0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pl-PL" sz="5400" dirty="0"/>
              <a:t>Przygotowanie szkicu pierwszego rozdziału Kodeksu dot. definicji danych osobowych, </a:t>
            </a:r>
            <a:r>
              <a:rPr lang="pl-PL" sz="5400" dirty="0" err="1"/>
              <a:t>anonimizacji</a:t>
            </a:r>
            <a:r>
              <a:rPr lang="pl-PL" sz="5400" dirty="0"/>
              <a:t> i </a:t>
            </a:r>
            <a:r>
              <a:rPr lang="pl-PL" sz="5400" dirty="0" err="1"/>
              <a:t>pseudonimizacji</a:t>
            </a:r>
            <a:r>
              <a:rPr lang="pl-PL" sz="5400" dirty="0"/>
              <a:t> – przedstawienie szkicu do GIODO </a:t>
            </a:r>
            <a:r>
              <a:rPr lang="pl-PL" sz="5400" i="1" dirty="0"/>
              <a:t>(oczekiwanie na komentarze)</a:t>
            </a:r>
          </a:p>
          <a:p>
            <a:pPr marL="914400" marR="0" indent="-914400" algn="l" defTabSz="825500" rtl="0" fontAlgn="auto" latinLnBrk="0" hangingPunct="0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pl-PL" sz="5400" dirty="0"/>
              <a:t>Prace nad drugim rozdziałem dotyczącym podstaw prawnych (zgody i uzasadnionego interesu administratora), obowiązku informacyjnego oraz profilowania</a:t>
            </a:r>
          </a:p>
          <a:p>
            <a:pPr marL="914400" marR="0" indent="-914400" algn="l" defTabSz="825500" rtl="0" fontAlgn="auto" latinLnBrk="0" hangingPunct="0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l-PL" sz="54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Pontano Sans"/>
                <a:ea typeface="Pontano Sans"/>
                <a:cs typeface="Pontano Sans"/>
                <a:sym typeface="Pontano Sans"/>
              </a:rPr>
              <a:t>Prace nad trzecim rozdziałem dotyczącym praw osób, których dane dotyczą</a:t>
            </a:r>
            <a:endParaRPr kumimoji="0" lang="en-GB" sz="540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Pontano Sans"/>
              <a:ea typeface="Pontano Sans"/>
              <a:cs typeface="Pontano Sans"/>
              <a:sym typeface="Pontano Sans"/>
            </a:endParaRPr>
          </a:p>
        </p:txBody>
      </p:sp>
    </p:spTree>
    <p:extLst>
      <p:ext uri="{BB962C8B-B14F-4D97-AF65-F5344CB8AC3E}">
        <p14:creationId xmlns:p14="http://schemas.microsoft.com/office/powerpoint/2010/main" val="67790738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TeX Gyre Adventor"/>
        <a:ea typeface="TeX Gyre Adventor"/>
        <a:cs typeface="TeX Gyre Adventor"/>
      </a:majorFont>
      <a:minorFont>
        <a:latin typeface="TeX Gyre Adventor"/>
        <a:ea typeface="TeX Gyre Adventor"/>
        <a:cs typeface="TeX Gyre Advento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825500" rtl="0" fontAlgn="auto" latinLnBrk="0" hangingPunct="0">
          <a:lnSpc>
            <a:spcPct val="100000"/>
          </a:lnSpc>
          <a:spcBef>
            <a:spcPts val="300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Pontano Sans"/>
            <a:ea typeface="Pontano Sans"/>
            <a:cs typeface="Pontano Sans"/>
            <a:sym typeface="Pontano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TeX Gyre Adventor"/>
        <a:ea typeface="TeX Gyre Adventor"/>
        <a:cs typeface="TeX Gyre Adventor"/>
      </a:majorFont>
      <a:minorFont>
        <a:latin typeface="TeX Gyre Adventor"/>
        <a:ea typeface="TeX Gyre Adventor"/>
        <a:cs typeface="TeX Gyre Advento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825500" rtl="0" fontAlgn="auto" latinLnBrk="0" hangingPunct="0">
          <a:lnSpc>
            <a:spcPct val="100000"/>
          </a:lnSpc>
          <a:spcBef>
            <a:spcPts val="300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Pontano Sans"/>
            <a:ea typeface="Pontano Sans"/>
            <a:cs typeface="Pontano Sans"/>
            <a:sym typeface="Pontano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405</Words>
  <Application>Microsoft Office PowerPoint</Application>
  <PresentationFormat>Niestandardowy</PresentationFormat>
  <Paragraphs>46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7" baseType="lpstr">
      <vt:lpstr>Arial</vt:lpstr>
      <vt:lpstr>Helvetica Neue</vt:lpstr>
      <vt:lpstr>Helvetica Neue Medium</vt:lpstr>
      <vt:lpstr>Pontano Sans</vt:lpstr>
      <vt:lpstr>TeX Gyre Adventor</vt:lpstr>
      <vt:lpstr>White</vt:lpstr>
      <vt:lpstr>Kodeks branży interaktywnej Ogólne rozporządzenie o ochronie danych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Michał Bienias</dc:creator>
  <cp:lastModifiedBy>Hewlett-Packard Company</cp:lastModifiedBy>
  <cp:revision>41</cp:revision>
  <dcterms:modified xsi:type="dcterms:W3CDTF">2018-01-11T08:10:17Z</dcterms:modified>
</cp:coreProperties>
</file>